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591" r:id="rId4"/>
  </p:sldMasterIdLst>
  <p:notesMasterIdLst>
    <p:notesMasterId r:id="rId39"/>
  </p:notesMasterIdLst>
  <p:sldIdLst>
    <p:sldId id="307" r:id="rId5"/>
    <p:sldId id="277" r:id="rId6"/>
    <p:sldId id="387" r:id="rId7"/>
    <p:sldId id="281" r:id="rId8"/>
    <p:sldId id="371" r:id="rId9"/>
    <p:sldId id="332" r:id="rId10"/>
    <p:sldId id="333" r:id="rId11"/>
    <p:sldId id="326" r:id="rId12"/>
    <p:sldId id="303" r:id="rId13"/>
    <p:sldId id="377" r:id="rId14"/>
    <p:sldId id="394" r:id="rId15"/>
    <p:sldId id="361" r:id="rId16"/>
    <p:sldId id="378" r:id="rId17"/>
    <p:sldId id="395" r:id="rId18"/>
    <p:sldId id="389" r:id="rId19"/>
    <p:sldId id="380" r:id="rId20"/>
    <p:sldId id="388" r:id="rId21"/>
    <p:sldId id="282" r:id="rId22"/>
    <p:sldId id="349" r:id="rId23"/>
    <p:sldId id="309" r:id="rId24"/>
    <p:sldId id="279" r:id="rId25"/>
    <p:sldId id="310" r:id="rId26"/>
    <p:sldId id="396" r:id="rId27"/>
    <p:sldId id="314" r:id="rId28"/>
    <p:sldId id="392" r:id="rId29"/>
    <p:sldId id="391" r:id="rId30"/>
    <p:sldId id="368" r:id="rId31"/>
    <p:sldId id="370" r:id="rId32"/>
    <p:sldId id="364" r:id="rId33"/>
    <p:sldId id="376" r:id="rId34"/>
    <p:sldId id="398" r:id="rId35"/>
    <p:sldId id="375" r:id="rId36"/>
    <p:sldId id="374" r:id="rId37"/>
    <p:sldId id="3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AEE082-EE67-4EA8-9C6B-004D20B0AD30}">
          <p14:sldIdLst>
            <p14:sldId id="307"/>
            <p14:sldId id="277"/>
            <p14:sldId id="387"/>
            <p14:sldId id="281"/>
            <p14:sldId id="371"/>
          </p14:sldIdLst>
        </p14:section>
        <p14:section name="Gathering Intel" id="{80A61C48-DFCA-46A4-ABBB-0237C71D7207}">
          <p14:sldIdLst>
            <p14:sldId id="332"/>
            <p14:sldId id="333"/>
            <p14:sldId id="326"/>
            <p14:sldId id="303"/>
            <p14:sldId id="377"/>
            <p14:sldId id="394"/>
            <p14:sldId id="361"/>
            <p14:sldId id="378"/>
            <p14:sldId id="395"/>
            <p14:sldId id="389"/>
            <p14:sldId id="380"/>
            <p14:sldId id="388"/>
            <p14:sldId id="282"/>
            <p14:sldId id="349"/>
            <p14:sldId id="309"/>
            <p14:sldId id="279"/>
            <p14:sldId id="310"/>
            <p14:sldId id="396"/>
            <p14:sldId id="314"/>
            <p14:sldId id="392"/>
            <p14:sldId id="391"/>
            <p14:sldId id="368"/>
            <p14:sldId id="370"/>
            <p14:sldId id="364"/>
            <p14:sldId id="376"/>
            <p14:sldId id="398"/>
            <p14:sldId id="375"/>
            <p14:sldId id="374"/>
          </p14:sldIdLst>
        </p14:section>
        <p14:section name="Getting Started" id="{C27216C3-D6BC-43B6-820A-A61B604350EC}">
          <p14:sldIdLst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FD887F"/>
    <a:srgbClr val="C91203"/>
    <a:srgbClr val="D5B641"/>
    <a:srgbClr val="019FA3"/>
    <a:srgbClr val="E1DD5F"/>
    <a:srgbClr val="FFFFFF"/>
    <a:srgbClr val="00683F"/>
    <a:srgbClr val="532476"/>
    <a:srgbClr val="A1B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1A487-A569-4A00-A3E7-58B43F306DEA}" v="11779" dt="2024-04-05T14:23:03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7" autoAdjust="0"/>
    <p:restoredTop sz="82930" autoAdjust="0"/>
  </p:normalViewPr>
  <p:slideViewPr>
    <p:cSldViewPr snapToGrid="0">
      <p:cViewPr varScale="1">
        <p:scale>
          <a:sx n="88" d="100"/>
          <a:sy n="88" d="100"/>
        </p:scale>
        <p:origin x="654" y="84"/>
      </p:cViewPr>
      <p:guideLst/>
    </p:cSldViewPr>
  </p:slideViewPr>
  <p:outlineViewPr>
    <p:cViewPr>
      <p:scale>
        <a:sx n="33" d="100"/>
        <a:sy n="33" d="100"/>
      </p:scale>
      <p:origin x="0" y="-36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urtney Woolum" userId="85c78ab8a41235f3" providerId="LiveId" clId="{9331A487-A569-4A00-A3E7-58B43F306DEA}"/>
    <pc:docChg chg="undo redo custSel addSld delSld modSld sldOrd modMainMaster addSection delSection modSection">
      <pc:chgData name="Courtney Woolum" userId="85c78ab8a41235f3" providerId="LiveId" clId="{9331A487-A569-4A00-A3E7-58B43F306DEA}" dt="2024-04-05T14:23:03.930" v="39831"/>
      <pc:docMkLst>
        <pc:docMk/>
      </pc:docMkLst>
      <pc:sldChg chg="del">
        <pc:chgData name="Courtney Woolum" userId="85c78ab8a41235f3" providerId="LiveId" clId="{9331A487-A569-4A00-A3E7-58B43F306DEA}" dt="2024-03-28T02:39:42.673" v="6028" actId="2696"/>
        <pc:sldMkLst>
          <pc:docMk/>
          <pc:sldMk cId="2806257027" sldId="256"/>
        </pc:sldMkLst>
      </pc:sldChg>
      <pc:sldChg chg="addSp delSp modSp mod addAnim delAnim modAnim">
        <pc:chgData name="Courtney Woolum" userId="85c78ab8a41235f3" providerId="LiveId" clId="{9331A487-A569-4A00-A3E7-58B43F306DEA}" dt="2024-04-05T04:02:23.461" v="36487" actId="1076"/>
        <pc:sldMkLst>
          <pc:docMk/>
          <pc:sldMk cId="1401741552" sldId="277"/>
        </pc:sldMkLst>
        <pc:spChg chg="mod">
          <ac:chgData name="Courtney Woolum" userId="85c78ab8a41235f3" providerId="LiveId" clId="{9331A487-A569-4A00-A3E7-58B43F306DEA}" dt="2024-04-03T03:25:35.629" v="28441" actId="1076"/>
          <ac:spMkLst>
            <pc:docMk/>
            <pc:sldMk cId="1401741552" sldId="277"/>
            <ac:spMk id="2" creationId="{7A4919D0-F177-4BBA-9A0B-DBA69E2ED764}"/>
          </ac:spMkLst>
        </pc:spChg>
        <pc:spChg chg="add del mod">
          <ac:chgData name="Courtney Woolum" userId="85c78ab8a41235f3" providerId="LiveId" clId="{9331A487-A569-4A00-A3E7-58B43F306DEA}" dt="2024-04-03T03:15:36.125" v="28214" actId="21"/>
          <ac:spMkLst>
            <pc:docMk/>
            <pc:sldMk cId="1401741552" sldId="277"/>
            <ac:spMk id="3" creationId="{879C7224-DBD4-08BF-0029-0C5BFCDEB80D}"/>
          </ac:spMkLst>
        </pc:spChg>
        <pc:spChg chg="add del mod">
          <ac:chgData name="Courtney Woolum" userId="85c78ab8a41235f3" providerId="LiveId" clId="{9331A487-A569-4A00-A3E7-58B43F306DEA}" dt="2024-04-03T03:15:36.125" v="28214" actId="21"/>
          <ac:spMkLst>
            <pc:docMk/>
            <pc:sldMk cId="1401741552" sldId="277"/>
            <ac:spMk id="4" creationId="{99B2168E-A14D-CF36-0B87-7C0E15B62BD6}"/>
          </ac:spMkLst>
        </pc:spChg>
        <pc:spChg chg="add del mod">
          <ac:chgData name="Courtney Woolum" userId="85c78ab8a41235f3" providerId="LiveId" clId="{9331A487-A569-4A00-A3E7-58B43F306DEA}" dt="2024-04-03T03:15:36.125" v="28214" actId="21"/>
          <ac:spMkLst>
            <pc:docMk/>
            <pc:sldMk cId="1401741552" sldId="277"/>
            <ac:spMk id="5" creationId="{11C287BB-D054-C86C-0991-BC65E6ABEE13}"/>
          </ac:spMkLst>
        </pc:spChg>
        <pc:spChg chg="add del mod">
          <ac:chgData name="Courtney Woolum" userId="85c78ab8a41235f3" providerId="LiveId" clId="{9331A487-A569-4A00-A3E7-58B43F306DEA}" dt="2024-04-03T03:15:36.125" v="28214" actId="21"/>
          <ac:spMkLst>
            <pc:docMk/>
            <pc:sldMk cId="1401741552" sldId="277"/>
            <ac:spMk id="6" creationId="{30FEC4A3-0E94-A44B-FFFD-FEC6539B3C15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8" creationId="{D167DB59-3167-C052-42FD-EF288F90A6F0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9" creationId="{3751A642-C42E-AC59-CF8B-11F5B7B324E1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10" creationId="{8BABE747-9397-7B88-AA43-0262E927AB1F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11" creationId="{FE0AD180-B4BC-0EC8-2B08-D0814E5455C8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12" creationId="{3EBE70B4-58DE-7263-1A34-835B98416A50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13" creationId="{FD44CA79-B9C6-2665-69C7-D6942D73F254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14" creationId="{EF6DB668-A134-7B3E-4805-1141293C0801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15" creationId="{E52A85C1-9F7F-01A4-0376-9945EF091719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16" creationId="{563F91AE-8536-3DA0-7F87-6C1D5C4EA97D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17" creationId="{93759936-A29D-073F-D321-7BEB460E3B38}"/>
          </ac:spMkLst>
        </pc:spChg>
        <pc:spChg chg="mod">
          <ac:chgData name="Courtney Woolum" userId="85c78ab8a41235f3" providerId="LiveId" clId="{9331A487-A569-4A00-A3E7-58B43F306DEA}" dt="2024-04-03T03:19:19.074" v="28239" actId="18245"/>
          <ac:spMkLst>
            <pc:docMk/>
            <pc:sldMk cId="1401741552" sldId="277"/>
            <ac:spMk id="18" creationId="{82707ECF-E0FE-A303-D780-737D7624401E}"/>
          </ac:spMkLst>
        </pc:spChg>
        <pc:spChg chg="mod">
          <ac:chgData name="Courtney Woolum" userId="85c78ab8a41235f3" providerId="LiveId" clId="{9331A487-A569-4A00-A3E7-58B43F306DEA}" dt="2024-04-03T03:18:45.254" v="28234" actId="18245"/>
          <ac:spMkLst>
            <pc:docMk/>
            <pc:sldMk cId="1401741552" sldId="277"/>
            <ac:spMk id="19" creationId="{398578AF-B075-4977-8420-AF6F6A675A1D}"/>
          </ac:spMkLst>
        </pc:spChg>
        <pc:spChg chg="add del mod">
          <ac:chgData name="Courtney Woolum" userId="85c78ab8a41235f3" providerId="LiveId" clId="{9331A487-A569-4A00-A3E7-58B43F306DEA}" dt="2024-04-03T03:19:33.038" v="28242" actId="21"/>
          <ac:spMkLst>
            <pc:docMk/>
            <pc:sldMk cId="1401741552" sldId="277"/>
            <ac:spMk id="20" creationId="{879C7224-DBD4-08BF-0029-0C5BFCDEB80D}"/>
          </ac:spMkLst>
        </pc:spChg>
        <pc:spChg chg="add del mod">
          <ac:chgData name="Courtney Woolum" userId="85c78ab8a41235f3" providerId="LiveId" clId="{9331A487-A569-4A00-A3E7-58B43F306DEA}" dt="2024-04-03T03:19:33.038" v="28242" actId="21"/>
          <ac:spMkLst>
            <pc:docMk/>
            <pc:sldMk cId="1401741552" sldId="277"/>
            <ac:spMk id="21" creationId="{99B2168E-A14D-CF36-0B87-7C0E15B62BD6}"/>
          </ac:spMkLst>
        </pc:spChg>
        <pc:spChg chg="add del mod">
          <ac:chgData name="Courtney Woolum" userId="85c78ab8a41235f3" providerId="LiveId" clId="{9331A487-A569-4A00-A3E7-58B43F306DEA}" dt="2024-04-03T03:19:33.038" v="28242" actId="21"/>
          <ac:spMkLst>
            <pc:docMk/>
            <pc:sldMk cId="1401741552" sldId="277"/>
            <ac:spMk id="22" creationId="{11C287BB-D054-C86C-0991-BC65E6ABEE13}"/>
          </ac:spMkLst>
        </pc:spChg>
        <pc:spChg chg="add del mod">
          <ac:chgData name="Courtney Woolum" userId="85c78ab8a41235f3" providerId="LiveId" clId="{9331A487-A569-4A00-A3E7-58B43F306DEA}" dt="2024-04-03T03:19:33.038" v="28242" actId="21"/>
          <ac:spMkLst>
            <pc:docMk/>
            <pc:sldMk cId="1401741552" sldId="277"/>
            <ac:spMk id="23" creationId="{30FEC4A3-0E94-A44B-FFFD-FEC6539B3C15}"/>
          </ac:spMkLst>
        </pc:spChg>
        <pc:spChg chg="add del mod">
          <ac:chgData name="Courtney Woolum" userId="85c78ab8a41235f3" providerId="LiveId" clId="{9331A487-A569-4A00-A3E7-58B43F306DEA}" dt="2024-04-03T03:22:57.771" v="28285" actId="21"/>
          <ac:spMkLst>
            <pc:docMk/>
            <pc:sldMk cId="1401741552" sldId="277"/>
            <ac:spMk id="24" creationId="{879C7224-DBD4-08BF-0029-0C5BFCDEB80D}"/>
          </ac:spMkLst>
        </pc:spChg>
        <pc:spChg chg="add del mod">
          <ac:chgData name="Courtney Woolum" userId="85c78ab8a41235f3" providerId="LiveId" clId="{9331A487-A569-4A00-A3E7-58B43F306DEA}" dt="2024-04-03T03:22:57.771" v="28285" actId="21"/>
          <ac:spMkLst>
            <pc:docMk/>
            <pc:sldMk cId="1401741552" sldId="277"/>
            <ac:spMk id="25" creationId="{99B2168E-A14D-CF36-0B87-7C0E15B62BD6}"/>
          </ac:spMkLst>
        </pc:spChg>
        <pc:spChg chg="add del mod">
          <ac:chgData name="Courtney Woolum" userId="85c78ab8a41235f3" providerId="LiveId" clId="{9331A487-A569-4A00-A3E7-58B43F306DEA}" dt="2024-04-03T03:22:57.771" v="28285" actId="21"/>
          <ac:spMkLst>
            <pc:docMk/>
            <pc:sldMk cId="1401741552" sldId="277"/>
            <ac:spMk id="26" creationId="{11C287BB-D054-C86C-0991-BC65E6ABEE13}"/>
          </ac:spMkLst>
        </pc:spChg>
        <pc:spChg chg="mod">
          <ac:chgData name="Courtney Woolum" userId="85c78ab8a41235f3" providerId="LiveId" clId="{9331A487-A569-4A00-A3E7-58B43F306DEA}" dt="2024-04-03T02:22:06.875" v="26964"/>
          <ac:spMkLst>
            <pc:docMk/>
            <pc:sldMk cId="1401741552" sldId="277"/>
            <ac:spMk id="27" creationId="{F901F71A-3784-DF2D-A850-3BD91A083C0F}"/>
          </ac:spMkLst>
        </pc:spChg>
        <pc:spChg chg="add del mod">
          <ac:chgData name="Courtney Woolum" userId="85c78ab8a41235f3" providerId="LiveId" clId="{9331A487-A569-4A00-A3E7-58B43F306DEA}" dt="2024-04-03T03:22:57.771" v="28285" actId="21"/>
          <ac:spMkLst>
            <pc:docMk/>
            <pc:sldMk cId="1401741552" sldId="277"/>
            <ac:spMk id="29" creationId="{30FEC4A3-0E94-A44B-FFFD-FEC6539B3C15}"/>
          </ac:spMkLst>
        </pc:spChg>
        <pc:spChg chg="add del mod">
          <ac:chgData name="Courtney Woolum" userId="85c78ab8a41235f3" providerId="LiveId" clId="{9331A487-A569-4A00-A3E7-58B43F306DEA}" dt="2024-04-03T03:30:01.829" v="28532" actId="21"/>
          <ac:spMkLst>
            <pc:docMk/>
            <pc:sldMk cId="1401741552" sldId="277"/>
            <ac:spMk id="37" creationId="{879C7224-DBD4-08BF-0029-0C5BFCDEB80D}"/>
          </ac:spMkLst>
        </pc:spChg>
        <pc:spChg chg="add del mod">
          <ac:chgData name="Courtney Woolum" userId="85c78ab8a41235f3" providerId="LiveId" clId="{9331A487-A569-4A00-A3E7-58B43F306DEA}" dt="2024-04-03T03:30:01.829" v="28532" actId="21"/>
          <ac:spMkLst>
            <pc:docMk/>
            <pc:sldMk cId="1401741552" sldId="277"/>
            <ac:spMk id="39" creationId="{99B2168E-A14D-CF36-0B87-7C0E15B62BD6}"/>
          </ac:spMkLst>
        </pc:spChg>
        <pc:spChg chg="add del mod">
          <ac:chgData name="Courtney Woolum" userId="85c78ab8a41235f3" providerId="LiveId" clId="{9331A487-A569-4A00-A3E7-58B43F306DEA}" dt="2024-04-03T03:30:01.829" v="28532" actId="21"/>
          <ac:spMkLst>
            <pc:docMk/>
            <pc:sldMk cId="1401741552" sldId="277"/>
            <ac:spMk id="40" creationId="{11C287BB-D054-C86C-0991-BC65E6ABEE13}"/>
          </ac:spMkLst>
        </pc:spChg>
        <pc:spChg chg="add del mod">
          <ac:chgData name="Courtney Woolum" userId="85c78ab8a41235f3" providerId="LiveId" clId="{9331A487-A569-4A00-A3E7-58B43F306DEA}" dt="2024-04-05T04:02:23.461" v="36487" actId="1076"/>
          <ac:spMkLst>
            <pc:docMk/>
            <pc:sldMk cId="1401741552" sldId="277"/>
            <ac:spMk id="41" creationId="{30FEC4A3-0E94-A44B-FFFD-FEC6539B3C15}"/>
          </ac:spMkLst>
        </pc:spChg>
        <pc:spChg chg="mod">
          <ac:chgData name="Courtney Woolum" userId="85c78ab8a41235f3" providerId="LiveId" clId="{9331A487-A569-4A00-A3E7-58B43F306DEA}" dt="2024-04-03T03:29:33.688" v="28528"/>
          <ac:spMkLst>
            <pc:docMk/>
            <pc:sldMk cId="1401741552" sldId="277"/>
            <ac:spMk id="43" creationId="{0A180821-5461-784F-E197-C20434E859EF}"/>
          </ac:spMkLst>
        </pc:spChg>
        <pc:spChg chg="mod">
          <ac:chgData name="Courtney Woolum" userId="85c78ab8a41235f3" providerId="LiveId" clId="{9331A487-A569-4A00-A3E7-58B43F306DEA}" dt="2024-04-03T03:29:33.688" v="28528"/>
          <ac:spMkLst>
            <pc:docMk/>
            <pc:sldMk cId="1401741552" sldId="277"/>
            <ac:spMk id="44" creationId="{EDEB4C6B-9EA2-B854-0330-A94BEFFE872C}"/>
          </ac:spMkLst>
        </pc:spChg>
        <pc:grpChg chg="mod">
          <ac:chgData name="Courtney Woolum" userId="85c78ab8a41235f3" providerId="LiveId" clId="{9331A487-A569-4A00-A3E7-58B43F306DEA}" dt="2024-04-03T03:19:19.074" v="28239" actId="18245"/>
          <ac:grpSpMkLst>
            <pc:docMk/>
            <pc:sldMk cId="1401741552" sldId="277"/>
            <ac:grpSpMk id="7" creationId="{A7F3A359-D183-6CB4-71A8-5F9205539E83}"/>
          </ac:grpSpMkLst>
        </pc:grpChg>
        <pc:grpChg chg="mod">
          <ac:chgData name="Courtney Woolum" userId="85c78ab8a41235f3" providerId="LiveId" clId="{9331A487-A569-4A00-A3E7-58B43F306DEA}" dt="2024-03-31T22:16:20.570" v="17920" actId="1076"/>
          <ac:grpSpMkLst>
            <pc:docMk/>
            <pc:sldMk cId="1401741552" sldId="277"/>
            <ac:grpSpMk id="30" creationId="{99911E78-F228-1735-8EB9-1540FFF8D510}"/>
          </ac:grpSpMkLst>
        </pc:grpChg>
        <pc:grpChg chg="mod">
          <ac:chgData name="Courtney Woolum" userId="85c78ab8a41235f3" providerId="LiveId" clId="{9331A487-A569-4A00-A3E7-58B43F306DEA}" dt="2024-03-31T22:16:20.570" v="17920" actId="1076"/>
          <ac:grpSpMkLst>
            <pc:docMk/>
            <pc:sldMk cId="1401741552" sldId="277"/>
            <ac:grpSpMk id="31" creationId="{B6328B34-875A-5380-F46A-28E94D427AC3}"/>
          </ac:grpSpMkLst>
        </pc:grpChg>
        <pc:grpChg chg="add mod">
          <ac:chgData name="Courtney Woolum" userId="85c78ab8a41235f3" providerId="LiveId" clId="{9331A487-A569-4A00-A3E7-58B43F306DEA}" dt="2024-04-03T03:30:01.439" v="28531" actId="1076"/>
          <ac:grpSpMkLst>
            <pc:docMk/>
            <pc:sldMk cId="1401741552" sldId="277"/>
            <ac:grpSpMk id="42" creationId="{216E36E6-7E8A-842C-03D8-18B0B18AB0E4}"/>
          </ac:grpSpMkLst>
        </pc:grpChg>
        <pc:graphicFrameChg chg="add del mod modGraphic">
          <ac:chgData name="Courtney Woolum" userId="85c78ab8a41235f3" providerId="LiveId" clId="{9331A487-A569-4A00-A3E7-58B43F306DEA}" dt="2024-04-03T03:24:24.813" v="28303"/>
          <ac:graphicFrameMkLst>
            <pc:docMk/>
            <pc:sldMk cId="1401741552" sldId="277"/>
            <ac:graphicFrameMk id="38" creationId="{BA99DC66-892C-47F2-00C3-05BF6E05BE32}"/>
          </ac:graphicFrameMkLst>
        </pc:graphicFrameChg>
        <pc:picChg chg="add del mod">
          <ac:chgData name="Courtney Woolum" userId="85c78ab8a41235f3" providerId="LiveId" clId="{9331A487-A569-4A00-A3E7-58B43F306DEA}" dt="2024-04-02T07:38:44.041" v="24710" actId="478"/>
          <ac:picMkLst>
            <pc:docMk/>
            <pc:sldMk cId="1401741552" sldId="277"/>
            <ac:picMk id="7" creationId="{29F72163-2CB7-07CB-F247-1CAA6751CE08}"/>
          </ac:picMkLst>
        </pc:picChg>
        <pc:picChg chg="mod">
          <ac:chgData name="Courtney Woolum" userId="85c78ab8a41235f3" providerId="LiveId" clId="{9331A487-A569-4A00-A3E7-58B43F306DEA}" dt="2024-03-31T22:16:20.570" v="17920" actId="1076"/>
          <ac:picMkLst>
            <pc:docMk/>
            <pc:sldMk cId="1401741552" sldId="277"/>
            <ac:picMk id="32" creationId="{8B2B5C33-6030-A2DB-42BE-9BA62690EF16}"/>
          </ac:picMkLst>
        </pc:picChg>
        <pc:picChg chg="mod">
          <ac:chgData name="Courtney Woolum" userId="85c78ab8a41235f3" providerId="LiveId" clId="{9331A487-A569-4A00-A3E7-58B43F306DEA}" dt="2024-03-31T22:16:20.570" v="17920" actId="1076"/>
          <ac:picMkLst>
            <pc:docMk/>
            <pc:sldMk cId="1401741552" sldId="277"/>
            <ac:picMk id="33" creationId="{19F124B7-3CBB-B8DB-C117-1DF02ED3B34E}"/>
          </ac:picMkLst>
        </pc:picChg>
        <pc:picChg chg="mod">
          <ac:chgData name="Courtney Woolum" userId="85c78ab8a41235f3" providerId="LiveId" clId="{9331A487-A569-4A00-A3E7-58B43F306DEA}" dt="2024-03-31T22:16:20.570" v="17920" actId="1076"/>
          <ac:picMkLst>
            <pc:docMk/>
            <pc:sldMk cId="1401741552" sldId="277"/>
            <ac:picMk id="34" creationId="{A1FB3BFB-841B-5F10-98C6-C4430615C746}"/>
          </ac:picMkLst>
        </pc:picChg>
        <pc:picChg chg="mod">
          <ac:chgData name="Courtney Woolum" userId="85c78ab8a41235f3" providerId="LiveId" clId="{9331A487-A569-4A00-A3E7-58B43F306DEA}" dt="2024-03-31T22:16:20.570" v="17920" actId="1076"/>
          <ac:picMkLst>
            <pc:docMk/>
            <pc:sldMk cId="1401741552" sldId="277"/>
            <ac:picMk id="35" creationId="{1E96A9D0-7119-DDA2-35A4-BA7A9963E193}"/>
          </ac:picMkLst>
        </pc:picChg>
        <pc:picChg chg="mod">
          <ac:chgData name="Courtney Woolum" userId="85c78ab8a41235f3" providerId="LiveId" clId="{9331A487-A569-4A00-A3E7-58B43F306DEA}" dt="2024-03-31T22:16:20.570" v="17920" actId="1076"/>
          <ac:picMkLst>
            <pc:docMk/>
            <pc:sldMk cId="1401741552" sldId="277"/>
            <ac:picMk id="36" creationId="{7F99A5BB-F236-ED89-ED5E-9A14941ED196}"/>
          </ac:picMkLst>
        </pc:picChg>
      </pc:sldChg>
      <pc:sldChg chg="del">
        <pc:chgData name="Courtney Woolum" userId="85c78ab8a41235f3" providerId="LiveId" clId="{9331A487-A569-4A00-A3E7-58B43F306DEA}" dt="2024-03-27T01:50:27.251" v="2129" actId="47"/>
        <pc:sldMkLst>
          <pc:docMk/>
          <pc:sldMk cId="2312003589" sldId="278"/>
        </pc:sldMkLst>
      </pc:sldChg>
      <pc:sldChg chg="addSp delSp modSp mod ord setBg modClrScheme addAnim delAnim modAnim chgLayout">
        <pc:chgData name="Courtney Woolum" userId="85c78ab8a41235f3" providerId="LiveId" clId="{9331A487-A569-4A00-A3E7-58B43F306DEA}" dt="2024-04-05T06:08:52.277" v="37880" actId="478"/>
        <pc:sldMkLst>
          <pc:docMk/>
          <pc:sldMk cId="3792031910" sldId="279"/>
        </pc:sldMkLst>
        <pc:spChg chg="mod ord">
          <ac:chgData name="Courtney Woolum" userId="85c78ab8a41235f3" providerId="LiveId" clId="{9331A487-A569-4A00-A3E7-58B43F306DEA}" dt="2024-04-01T02:34:02.525" v="18514" actId="20577"/>
          <ac:spMkLst>
            <pc:docMk/>
            <pc:sldMk cId="3792031910" sldId="279"/>
            <ac:spMk id="2" creationId="{21223F31-37F2-8D91-072F-050500348973}"/>
          </ac:spMkLst>
        </pc:spChg>
        <pc:spChg chg="mod ord">
          <ac:chgData name="Courtney Woolum" userId="85c78ab8a41235f3" providerId="LiveId" clId="{9331A487-A569-4A00-A3E7-58B43F306DEA}" dt="2024-04-01T02:34:29.994" v="18515" actId="2711"/>
          <ac:spMkLst>
            <pc:docMk/>
            <pc:sldMk cId="3792031910" sldId="279"/>
            <ac:spMk id="3" creationId="{C3D6BB65-ECC8-3DBB-CEA7-24317A775D66}"/>
          </ac:spMkLst>
        </pc:spChg>
        <pc:spChg chg="add del mod ord">
          <ac:chgData name="Courtney Woolum" userId="85c78ab8a41235f3" providerId="LiveId" clId="{9331A487-A569-4A00-A3E7-58B43F306DEA}" dt="2024-03-28T03:04:54.358" v="6578" actId="700"/>
          <ac:spMkLst>
            <pc:docMk/>
            <pc:sldMk cId="3792031910" sldId="279"/>
            <ac:spMk id="5" creationId="{3A53C146-AB84-E45E-8553-2BCC5A5AE984}"/>
          </ac:spMkLst>
        </pc:spChg>
        <pc:spChg chg="add del mod">
          <ac:chgData name="Courtney Woolum" userId="85c78ab8a41235f3" providerId="LiveId" clId="{9331A487-A569-4A00-A3E7-58B43F306DEA}" dt="2024-04-05T06:08:52.277" v="37880" actId="478"/>
          <ac:spMkLst>
            <pc:docMk/>
            <pc:sldMk cId="3792031910" sldId="279"/>
            <ac:spMk id="5" creationId="{41388937-EA46-BDD3-73BE-39F5C0EA6743}"/>
          </ac:spMkLst>
        </pc:spChg>
        <pc:spChg chg="add del mod topLvl">
          <ac:chgData name="Courtney Woolum" userId="85c78ab8a41235f3" providerId="LiveId" clId="{9331A487-A569-4A00-A3E7-58B43F306DEA}" dt="2024-04-05T06:08:51.932" v="37879" actId="478"/>
          <ac:spMkLst>
            <pc:docMk/>
            <pc:sldMk cId="3792031910" sldId="279"/>
            <ac:spMk id="6" creationId="{168193A1-2797-9196-154F-AC364F219E1F}"/>
          </ac:spMkLst>
        </pc:spChg>
        <pc:spChg chg="add del mod topLvl">
          <ac:chgData name="Courtney Woolum" userId="85c78ab8a41235f3" providerId="LiveId" clId="{9331A487-A569-4A00-A3E7-58B43F306DEA}" dt="2024-04-01T01:04:55.560" v="18112" actId="165"/>
          <ac:spMkLst>
            <pc:docMk/>
            <pc:sldMk cId="3792031910" sldId="279"/>
            <ac:spMk id="7" creationId="{3918B055-D536-D0A2-4967-2490AA49F1B8}"/>
          </ac:spMkLst>
        </pc:spChg>
        <pc:spChg chg="mod topLvl">
          <ac:chgData name="Courtney Woolum" userId="85c78ab8a41235f3" providerId="LiveId" clId="{9331A487-A569-4A00-A3E7-58B43F306DEA}" dt="2024-04-01T01:04:48.310" v="18111" actId="165"/>
          <ac:spMkLst>
            <pc:docMk/>
            <pc:sldMk cId="3792031910" sldId="279"/>
            <ac:spMk id="9" creationId="{0F0AF9FA-6EE9-2B3E-EB2C-8DD90D0AA137}"/>
          </ac:spMkLst>
        </pc:spChg>
        <pc:spChg chg="mod">
          <ac:chgData name="Courtney Woolum" userId="85c78ab8a41235f3" providerId="LiveId" clId="{9331A487-A569-4A00-A3E7-58B43F306DEA}" dt="2024-04-01T00:55:53.533" v="18088" actId="20577"/>
          <ac:spMkLst>
            <pc:docMk/>
            <pc:sldMk cId="3792031910" sldId="279"/>
            <ac:spMk id="10" creationId="{C1631146-E6AE-FE4D-5B5F-12D69FF5A55D}"/>
          </ac:spMkLst>
        </pc:spChg>
        <pc:spChg chg="add del mod ord">
          <ac:chgData name="Courtney Woolum" userId="85c78ab8a41235f3" providerId="LiveId" clId="{9331A487-A569-4A00-A3E7-58B43F306DEA}" dt="2024-03-28T03:04:54.358" v="6578" actId="700"/>
          <ac:spMkLst>
            <pc:docMk/>
            <pc:sldMk cId="3792031910" sldId="279"/>
            <ac:spMk id="11" creationId="{D89771D8-DB19-B45F-2BF8-10646E2FB354}"/>
          </ac:spMkLst>
        </pc:spChg>
        <pc:spChg chg="add del mod ord">
          <ac:chgData name="Courtney Woolum" userId="85c78ab8a41235f3" providerId="LiveId" clId="{9331A487-A569-4A00-A3E7-58B43F306DEA}" dt="2024-03-28T03:04:54.358" v="6578" actId="700"/>
          <ac:spMkLst>
            <pc:docMk/>
            <pc:sldMk cId="3792031910" sldId="279"/>
            <ac:spMk id="12" creationId="{204C5852-BB85-FA9A-2EE6-BB0672B9DE9C}"/>
          </ac:spMkLst>
        </pc:spChg>
        <pc:grpChg chg="add del mod topLvl">
          <ac:chgData name="Courtney Woolum" userId="85c78ab8a41235f3" providerId="LiveId" clId="{9331A487-A569-4A00-A3E7-58B43F306DEA}" dt="2024-04-01T01:04:55.560" v="18112" actId="165"/>
          <ac:grpSpMkLst>
            <pc:docMk/>
            <pc:sldMk cId="3792031910" sldId="279"/>
            <ac:grpSpMk id="4" creationId="{5A977E26-DC19-FABA-4561-B750F0ED5F77}"/>
          </ac:grpSpMkLst>
        </pc:grpChg>
        <pc:grpChg chg="add del mod">
          <ac:chgData name="Courtney Woolum" userId="85c78ab8a41235f3" providerId="LiveId" clId="{9331A487-A569-4A00-A3E7-58B43F306DEA}" dt="2024-04-01T01:04:48.310" v="18111" actId="165"/>
          <ac:grpSpMkLst>
            <pc:docMk/>
            <pc:sldMk cId="3792031910" sldId="279"/>
            <ac:grpSpMk id="8" creationId="{87DE6AEE-A10A-34DB-D9E5-B901A571EE7C}"/>
          </ac:grpSpMkLst>
        </pc:grpChg>
        <pc:picChg chg="add del mod">
          <ac:chgData name="Courtney Woolum" userId="85c78ab8a41235f3" providerId="LiveId" clId="{9331A487-A569-4A00-A3E7-58B43F306DEA}" dt="2024-04-02T07:40:07.959" v="24736" actId="478"/>
          <ac:picMkLst>
            <pc:docMk/>
            <pc:sldMk cId="3792031910" sldId="279"/>
            <ac:picMk id="11" creationId="{DB0AD0A0-98E4-F20E-39D4-5DB6FA30A2F0}"/>
          </ac:picMkLst>
        </pc:picChg>
      </pc:sldChg>
      <pc:sldChg chg="addSp delSp modSp mod ord addAnim delAnim modAnim modNotesTx">
        <pc:chgData name="Courtney Woolum" userId="85c78ab8a41235f3" providerId="LiveId" clId="{9331A487-A569-4A00-A3E7-58B43F306DEA}" dt="2024-04-05T04:11:10.329" v="36529"/>
        <pc:sldMkLst>
          <pc:docMk/>
          <pc:sldMk cId="3358723653" sldId="281"/>
        </pc:sldMkLst>
        <pc:spChg chg="mod">
          <ac:chgData name="Courtney Woolum" userId="85c78ab8a41235f3" providerId="LiveId" clId="{9331A487-A569-4A00-A3E7-58B43F306DEA}" dt="2024-04-03T04:57:58.745" v="29440"/>
          <ac:spMkLst>
            <pc:docMk/>
            <pc:sldMk cId="3358723653" sldId="281"/>
            <ac:spMk id="2" creationId="{5F04235F-A0B3-7754-1671-BCAA499C5EB9}"/>
          </ac:spMkLst>
        </pc:spChg>
        <pc:spChg chg="add del mod">
          <ac:chgData name="Courtney Woolum" userId="85c78ab8a41235f3" providerId="LiveId" clId="{9331A487-A569-4A00-A3E7-58B43F306DEA}" dt="2024-04-03T04:50:57.495" v="29372" actId="478"/>
          <ac:spMkLst>
            <pc:docMk/>
            <pc:sldMk cId="3358723653" sldId="281"/>
            <ac:spMk id="3" creationId="{68E29486-9FC6-1F8E-490F-6D0194B539E4}"/>
          </ac:spMkLst>
        </pc:spChg>
        <pc:spChg chg="add del mod">
          <ac:chgData name="Courtney Woolum" userId="85c78ab8a41235f3" providerId="LiveId" clId="{9331A487-A569-4A00-A3E7-58B43F306DEA}" dt="2024-04-02T05:21:26.090" v="21647" actId="478"/>
          <ac:spMkLst>
            <pc:docMk/>
            <pc:sldMk cId="3358723653" sldId="281"/>
            <ac:spMk id="3" creationId="{C50F61A8-0138-EA19-F8F9-41A426A6529D}"/>
          </ac:spMkLst>
        </pc:spChg>
        <pc:spChg chg="mod">
          <ac:chgData name="Courtney Woolum" userId="85c78ab8a41235f3" providerId="LiveId" clId="{9331A487-A569-4A00-A3E7-58B43F306DEA}" dt="2024-04-04T23:26:57.057" v="34475"/>
          <ac:spMkLst>
            <pc:docMk/>
            <pc:sldMk cId="3358723653" sldId="281"/>
            <ac:spMk id="4" creationId="{C48E9DD4-8D1C-D168-162E-9A75E9F20F0F}"/>
          </ac:spMkLst>
        </pc:spChg>
        <pc:spChg chg="add del mod">
          <ac:chgData name="Courtney Woolum" userId="85c78ab8a41235f3" providerId="LiveId" clId="{9331A487-A569-4A00-A3E7-58B43F306DEA}" dt="2024-04-03T05:08:30.071" v="29569" actId="21"/>
          <ac:spMkLst>
            <pc:docMk/>
            <pc:sldMk cId="3358723653" sldId="281"/>
            <ac:spMk id="4" creationId="{DEA3BDDF-CD71-318B-1A09-6238BB1FA903}"/>
          </ac:spMkLst>
        </pc:spChg>
        <pc:spChg chg="add del mod">
          <ac:chgData name="Courtney Woolum" userId="85c78ab8a41235f3" providerId="LiveId" clId="{9331A487-A569-4A00-A3E7-58B43F306DEA}" dt="2024-04-03T04:55:59.249" v="29429" actId="478"/>
          <ac:spMkLst>
            <pc:docMk/>
            <pc:sldMk cId="3358723653" sldId="281"/>
            <ac:spMk id="5" creationId="{596FB6BE-7C17-1107-7DB0-435124E232DF}"/>
          </ac:spMkLst>
        </pc:spChg>
        <pc:spChg chg="mod">
          <ac:chgData name="Courtney Woolum" userId="85c78ab8a41235f3" providerId="LiveId" clId="{9331A487-A569-4A00-A3E7-58B43F306DEA}" dt="2024-04-04T23:26:57.057" v="34475"/>
          <ac:spMkLst>
            <pc:docMk/>
            <pc:sldMk cId="3358723653" sldId="281"/>
            <ac:spMk id="5" creationId="{B2CBAAB7-50C1-7AA2-5FC8-E6AB73552405}"/>
          </ac:spMkLst>
        </pc:spChg>
        <pc:spChg chg="add del mod">
          <ac:chgData name="Courtney Woolum" userId="85c78ab8a41235f3" providerId="LiveId" clId="{9331A487-A569-4A00-A3E7-58B43F306DEA}" dt="2024-04-03T05:01:00.599" v="29505" actId="478"/>
          <ac:spMkLst>
            <pc:docMk/>
            <pc:sldMk cId="3358723653" sldId="281"/>
            <ac:spMk id="6" creationId="{B9DEDA79-9850-F7E6-6AA5-066B442D8457}"/>
          </ac:spMkLst>
        </pc:spChg>
        <pc:spChg chg="mod">
          <ac:chgData name="Courtney Woolum" userId="85c78ab8a41235f3" providerId="LiveId" clId="{9331A487-A569-4A00-A3E7-58B43F306DEA}" dt="2024-04-04T23:27:16.695" v="34479"/>
          <ac:spMkLst>
            <pc:docMk/>
            <pc:sldMk cId="3358723653" sldId="281"/>
            <ac:spMk id="7" creationId="{1D209880-7534-15B8-1124-E367767026B1}"/>
          </ac:spMkLst>
        </pc:spChg>
        <pc:spChg chg="add">
          <ac:chgData name="Courtney Woolum" userId="85c78ab8a41235f3" providerId="LiveId" clId="{9331A487-A569-4A00-A3E7-58B43F306DEA}" dt="2024-04-03T04:56:04.881" v="29431"/>
          <ac:spMkLst>
            <pc:docMk/>
            <pc:sldMk cId="3358723653" sldId="281"/>
            <ac:spMk id="7" creationId="{526291DD-98F1-2BC1-D762-839F33C6C001}"/>
          </ac:spMkLst>
        </pc:spChg>
        <pc:spChg chg="mod">
          <ac:chgData name="Courtney Woolum" userId="85c78ab8a41235f3" providerId="LiveId" clId="{9331A487-A569-4A00-A3E7-58B43F306DEA}" dt="2024-04-04T23:27:51.275" v="34482" actId="403"/>
          <ac:spMkLst>
            <pc:docMk/>
            <pc:sldMk cId="3358723653" sldId="281"/>
            <ac:spMk id="8" creationId="{1358F48F-501E-427A-A011-E0B4630E76D8}"/>
          </ac:spMkLst>
        </pc:spChg>
        <pc:spChg chg="del mod">
          <ac:chgData name="Courtney Woolum" userId="85c78ab8a41235f3" providerId="LiveId" clId="{9331A487-A569-4A00-A3E7-58B43F306DEA}" dt="2024-04-03T05:08:19.541" v="29567" actId="21"/>
          <ac:spMkLst>
            <pc:docMk/>
            <pc:sldMk cId="3358723653" sldId="281"/>
            <ac:spMk id="8" creationId="{C50F61A8-0138-EA19-F8F9-41A426A6529D}"/>
          </ac:spMkLst>
        </pc:spChg>
        <pc:spChg chg="del mod">
          <ac:chgData name="Courtney Woolum" userId="85c78ab8a41235f3" providerId="LiveId" clId="{9331A487-A569-4A00-A3E7-58B43F306DEA}" dt="2024-04-03T04:53:28.496" v="29398" actId="478"/>
          <ac:spMkLst>
            <pc:docMk/>
            <pc:sldMk cId="3358723653" sldId="281"/>
            <ac:spMk id="9" creationId="{3BA27201-176E-08DA-5781-A309D79337C8}"/>
          </ac:spMkLst>
        </pc:spChg>
        <pc:spChg chg="mod">
          <ac:chgData name="Courtney Woolum" userId="85c78ab8a41235f3" providerId="LiveId" clId="{9331A487-A569-4A00-A3E7-58B43F306DEA}" dt="2024-04-04T23:29:12.313" v="34490"/>
          <ac:spMkLst>
            <pc:docMk/>
            <pc:sldMk cId="3358723653" sldId="281"/>
            <ac:spMk id="10" creationId="{1D209880-7534-15B8-1124-E367767026B1}"/>
          </ac:spMkLst>
        </pc:spChg>
        <pc:spChg chg="add">
          <ac:chgData name="Courtney Woolum" userId="85c78ab8a41235f3" providerId="LiveId" clId="{9331A487-A569-4A00-A3E7-58B43F306DEA}" dt="2024-04-03T04:56:06.680" v="29432"/>
          <ac:spMkLst>
            <pc:docMk/>
            <pc:sldMk cId="3358723653" sldId="281"/>
            <ac:spMk id="10" creationId="{3DD05D3E-F14A-194C-EF31-719B44121CDB}"/>
          </ac:spMkLst>
        </pc:spChg>
        <pc:spChg chg="add mod">
          <ac:chgData name="Courtney Woolum" userId="85c78ab8a41235f3" providerId="LiveId" clId="{9331A487-A569-4A00-A3E7-58B43F306DEA}" dt="2024-04-04T23:35:11.014" v="34575" actId="20577"/>
          <ac:spMkLst>
            <pc:docMk/>
            <pc:sldMk cId="3358723653" sldId="281"/>
            <ac:spMk id="11" creationId="{F6B5F361-2631-723D-4E11-B8AEB5BDB0D0}"/>
          </ac:spMkLst>
        </pc:spChg>
        <pc:spChg chg="mod">
          <ac:chgData name="Courtney Woolum" userId="85c78ab8a41235f3" providerId="LiveId" clId="{9331A487-A569-4A00-A3E7-58B43F306DEA}" dt="2024-04-04T23:29:12.313" v="34490"/>
          <ac:spMkLst>
            <pc:docMk/>
            <pc:sldMk cId="3358723653" sldId="281"/>
            <ac:spMk id="12" creationId="{1358F48F-501E-427A-A011-E0B4630E76D8}"/>
          </ac:spMkLst>
        </pc:spChg>
        <pc:spChg chg="mod">
          <ac:chgData name="Courtney Woolum" userId="85c78ab8a41235f3" providerId="LiveId" clId="{9331A487-A569-4A00-A3E7-58B43F306DEA}" dt="2024-04-04T23:29:21.407" v="34493"/>
          <ac:spMkLst>
            <pc:docMk/>
            <pc:sldMk cId="3358723653" sldId="281"/>
            <ac:spMk id="14" creationId="{96E7AD21-D7D0-A6DE-0F18-9295E388B5AD}"/>
          </ac:spMkLst>
        </pc:spChg>
        <pc:spChg chg="mod">
          <ac:chgData name="Courtney Woolum" userId="85c78ab8a41235f3" providerId="LiveId" clId="{9331A487-A569-4A00-A3E7-58B43F306DEA}" dt="2024-04-04T23:29:21.407" v="34493"/>
          <ac:spMkLst>
            <pc:docMk/>
            <pc:sldMk cId="3358723653" sldId="281"/>
            <ac:spMk id="15" creationId="{F2F78739-1424-A9E4-E1F1-1547A246C082}"/>
          </ac:spMkLst>
        </pc:spChg>
        <pc:spChg chg="add del mod">
          <ac:chgData name="Courtney Woolum" userId="85c78ab8a41235f3" providerId="LiveId" clId="{9331A487-A569-4A00-A3E7-58B43F306DEA}" dt="2024-04-03T05:08:33.916" v="29571" actId="478"/>
          <ac:spMkLst>
            <pc:docMk/>
            <pc:sldMk cId="3358723653" sldId="281"/>
            <ac:spMk id="16" creationId="{35667257-29E2-5031-32C5-660A587D49CD}"/>
          </ac:spMkLst>
        </pc:spChg>
        <pc:spChg chg="mod">
          <ac:chgData name="Courtney Woolum" userId="85c78ab8a41235f3" providerId="LiveId" clId="{9331A487-A569-4A00-A3E7-58B43F306DEA}" dt="2024-04-04T23:30:23.066" v="34507"/>
          <ac:spMkLst>
            <pc:docMk/>
            <pc:sldMk cId="3358723653" sldId="281"/>
            <ac:spMk id="17" creationId="{96E7AD21-D7D0-A6DE-0F18-9295E388B5AD}"/>
          </ac:spMkLst>
        </pc:spChg>
        <pc:spChg chg="mod">
          <ac:chgData name="Courtney Woolum" userId="85c78ab8a41235f3" providerId="LiveId" clId="{9331A487-A569-4A00-A3E7-58B43F306DEA}" dt="2024-04-04T23:30:23.066" v="34507"/>
          <ac:spMkLst>
            <pc:docMk/>
            <pc:sldMk cId="3358723653" sldId="281"/>
            <ac:spMk id="18" creationId="{F2F78739-1424-A9E4-E1F1-1547A246C082}"/>
          </ac:spMkLst>
        </pc:spChg>
        <pc:spChg chg="mod">
          <ac:chgData name="Courtney Woolum" userId="85c78ab8a41235f3" providerId="LiveId" clId="{9331A487-A569-4A00-A3E7-58B43F306DEA}" dt="2024-04-04T23:31:22.754" v="34523"/>
          <ac:spMkLst>
            <pc:docMk/>
            <pc:sldMk cId="3358723653" sldId="281"/>
            <ac:spMk id="20" creationId="{96E7AD21-D7D0-A6DE-0F18-9295E388B5AD}"/>
          </ac:spMkLst>
        </pc:spChg>
        <pc:spChg chg="add del mod">
          <ac:chgData name="Courtney Woolum" userId="85c78ab8a41235f3" providerId="LiveId" clId="{9331A487-A569-4A00-A3E7-58B43F306DEA}" dt="2024-04-03T05:31:07.433" v="29703" actId="478"/>
          <ac:spMkLst>
            <pc:docMk/>
            <pc:sldMk cId="3358723653" sldId="281"/>
            <ac:spMk id="21" creationId="{DEA3BDDF-CD71-318B-1A09-6238BB1FA903}"/>
          </ac:spMkLst>
        </pc:spChg>
        <pc:spChg chg="mod">
          <ac:chgData name="Courtney Woolum" userId="85c78ab8a41235f3" providerId="LiveId" clId="{9331A487-A569-4A00-A3E7-58B43F306DEA}" dt="2024-04-04T23:31:22.754" v="34523"/>
          <ac:spMkLst>
            <pc:docMk/>
            <pc:sldMk cId="3358723653" sldId="281"/>
            <ac:spMk id="21" creationId="{F2F78739-1424-A9E4-E1F1-1547A246C082}"/>
          </ac:spMkLst>
        </pc:spChg>
        <pc:spChg chg="mod">
          <ac:chgData name="Courtney Woolum" userId="85c78ab8a41235f3" providerId="LiveId" clId="{9331A487-A569-4A00-A3E7-58B43F306DEA}" dt="2024-04-04T23:32:09.732" v="34530"/>
          <ac:spMkLst>
            <pc:docMk/>
            <pc:sldMk cId="3358723653" sldId="281"/>
            <ac:spMk id="25" creationId="{96E7AD21-D7D0-A6DE-0F18-9295E388B5AD}"/>
          </ac:spMkLst>
        </pc:spChg>
        <pc:spChg chg="mod">
          <ac:chgData name="Courtney Woolum" userId="85c78ab8a41235f3" providerId="LiveId" clId="{9331A487-A569-4A00-A3E7-58B43F306DEA}" dt="2024-04-04T23:32:09.732" v="34530"/>
          <ac:spMkLst>
            <pc:docMk/>
            <pc:sldMk cId="3358723653" sldId="281"/>
            <ac:spMk id="26" creationId="{F2F78739-1424-A9E4-E1F1-1547A246C082}"/>
          </ac:spMkLst>
        </pc:spChg>
        <pc:spChg chg="mod">
          <ac:chgData name="Courtney Woolum" userId="85c78ab8a41235f3" providerId="LiveId" clId="{9331A487-A569-4A00-A3E7-58B43F306DEA}" dt="2024-04-04T23:33:36.165" v="34552"/>
          <ac:spMkLst>
            <pc:docMk/>
            <pc:sldMk cId="3358723653" sldId="281"/>
            <ac:spMk id="29" creationId="{96E7AD21-D7D0-A6DE-0F18-9295E388B5AD}"/>
          </ac:spMkLst>
        </pc:spChg>
        <pc:spChg chg="add del">
          <ac:chgData name="Courtney Woolum" userId="85c78ab8a41235f3" providerId="LiveId" clId="{9331A487-A569-4A00-A3E7-58B43F306DEA}" dt="2024-04-03T05:31:12.448" v="29714" actId="478"/>
          <ac:spMkLst>
            <pc:docMk/>
            <pc:sldMk cId="3358723653" sldId="281"/>
            <ac:spMk id="29" creationId="{A35699EC-C0F4-8CBA-3267-5169825F01C4}"/>
          </ac:spMkLst>
        </pc:spChg>
        <pc:spChg chg="add mod">
          <ac:chgData name="Courtney Woolum" userId="85c78ab8a41235f3" providerId="LiveId" clId="{9331A487-A569-4A00-A3E7-58B43F306DEA}" dt="2024-04-04T23:34:02.673" v="34559" actId="1076"/>
          <ac:spMkLst>
            <pc:docMk/>
            <pc:sldMk cId="3358723653" sldId="281"/>
            <ac:spMk id="30" creationId="{EE104799-BC6A-902C-B5B9-7B112E7D7C92}"/>
          </ac:spMkLst>
        </pc:spChg>
        <pc:spChg chg="add mod">
          <ac:chgData name="Courtney Woolum" userId="85c78ab8a41235f3" providerId="LiveId" clId="{9331A487-A569-4A00-A3E7-58B43F306DEA}" dt="2024-04-04T23:34:12.008" v="34561" actId="1076"/>
          <ac:spMkLst>
            <pc:docMk/>
            <pc:sldMk cId="3358723653" sldId="281"/>
            <ac:spMk id="31" creationId="{604E52E4-36EF-141B-9AD7-7D88CAA8B42B}"/>
          </ac:spMkLst>
        </pc:spChg>
        <pc:spChg chg="add mod">
          <ac:chgData name="Courtney Woolum" userId="85c78ab8a41235f3" providerId="LiveId" clId="{9331A487-A569-4A00-A3E7-58B43F306DEA}" dt="2024-04-03T05:38:22.909" v="29797" actId="164"/>
          <ac:spMkLst>
            <pc:docMk/>
            <pc:sldMk cId="3358723653" sldId="281"/>
            <ac:spMk id="32" creationId="{C48E9DD4-8D1C-D168-162E-9A75E9F20F0F}"/>
          </ac:spMkLst>
        </pc:spChg>
        <pc:spChg chg="mod">
          <ac:chgData name="Courtney Woolum" userId="85c78ab8a41235f3" providerId="LiveId" clId="{9331A487-A569-4A00-A3E7-58B43F306DEA}" dt="2024-04-04T23:33:36.165" v="34552"/>
          <ac:spMkLst>
            <pc:docMk/>
            <pc:sldMk cId="3358723653" sldId="281"/>
            <ac:spMk id="32" creationId="{F2F78739-1424-A9E4-E1F1-1547A246C082}"/>
          </ac:spMkLst>
        </pc:spChg>
        <pc:spChg chg="add mod">
          <ac:chgData name="Courtney Woolum" userId="85c78ab8a41235f3" providerId="LiveId" clId="{9331A487-A569-4A00-A3E7-58B43F306DEA}" dt="2024-04-03T05:38:22.909" v="29797" actId="164"/>
          <ac:spMkLst>
            <pc:docMk/>
            <pc:sldMk cId="3358723653" sldId="281"/>
            <ac:spMk id="33" creationId="{B2CBAAB7-50C1-7AA2-5FC8-E6AB73552405}"/>
          </ac:spMkLst>
        </pc:spChg>
        <pc:spChg chg="mod">
          <ac:chgData name="Courtney Woolum" userId="85c78ab8a41235f3" providerId="LiveId" clId="{9331A487-A569-4A00-A3E7-58B43F306DEA}" dt="2024-04-04T23:34:21.635" v="34565"/>
          <ac:spMkLst>
            <pc:docMk/>
            <pc:sldMk cId="3358723653" sldId="281"/>
            <ac:spMk id="34" creationId="{96E7AD21-D7D0-A6DE-0F18-9295E388B5AD}"/>
          </ac:spMkLst>
        </pc:spChg>
        <pc:spChg chg="mod">
          <ac:chgData name="Courtney Woolum" userId="85c78ab8a41235f3" providerId="LiveId" clId="{9331A487-A569-4A00-A3E7-58B43F306DEA}" dt="2024-04-03T05:46:24.736" v="29961"/>
          <ac:spMkLst>
            <pc:docMk/>
            <pc:sldMk cId="3358723653" sldId="281"/>
            <ac:spMk id="36" creationId="{C48E9DD4-8D1C-D168-162E-9A75E9F20F0F}"/>
          </ac:spMkLst>
        </pc:spChg>
        <pc:spChg chg="mod">
          <ac:chgData name="Courtney Woolum" userId="85c78ab8a41235f3" providerId="LiveId" clId="{9331A487-A569-4A00-A3E7-58B43F306DEA}" dt="2024-04-03T05:46:24.736" v="29961"/>
          <ac:spMkLst>
            <pc:docMk/>
            <pc:sldMk cId="3358723653" sldId="281"/>
            <ac:spMk id="37" creationId="{B2CBAAB7-50C1-7AA2-5FC8-E6AB73552405}"/>
          </ac:spMkLst>
        </pc:spChg>
        <pc:spChg chg="mod">
          <ac:chgData name="Courtney Woolum" userId="85c78ab8a41235f3" providerId="LiveId" clId="{9331A487-A569-4A00-A3E7-58B43F306DEA}" dt="2024-04-04T23:34:21.635" v="34565"/>
          <ac:spMkLst>
            <pc:docMk/>
            <pc:sldMk cId="3358723653" sldId="281"/>
            <ac:spMk id="38" creationId="{F2F78739-1424-A9E4-E1F1-1547A246C082}"/>
          </ac:spMkLst>
        </pc:spChg>
        <pc:spChg chg="mod">
          <ac:chgData name="Courtney Woolum" userId="85c78ab8a41235f3" providerId="LiveId" clId="{9331A487-A569-4A00-A3E7-58B43F306DEA}" dt="2024-04-04T23:35:27.974" v="34577"/>
          <ac:spMkLst>
            <pc:docMk/>
            <pc:sldMk cId="3358723653" sldId="281"/>
            <ac:spMk id="40" creationId="{96E7AD21-D7D0-A6DE-0F18-9295E388B5AD}"/>
          </ac:spMkLst>
        </pc:spChg>
        <pc:spChg chg="mod">
          <ac:chgData name="Courtney Woolum" userId="85c78ab8a41235f3" providerId="LiveId" clId="{9331A487-A569-4A00-A3E7-58B43F306DEA}" dt="2024-04-04T23:36:18.384" v="34583" actId="1076"/>
          <ac:spMkLst>
            <pc:docMk/>
            <pc:sldMk cId="3358723653" sldId="281"/>
            <ac:spMk id="41" creationId="{F2F78739-1424-A9E4-E1F1-1547A246C082}"/>
          </ac:spMkLst>
        </pc:spChg>
        <pc:spChg chg="add mod">
          <ac:chgData name="Courtney Woolum" userId="85c78ab8a41235f3" providerId="LiveId" clId="{9331A487-A569-4A00-A3E7-58B43F306DEA}" dt="2024-04-04T23:36:02.135" v="34581" actId="164"/>
          <ac:spMkLst>
            <pc:docMk/>
            <pc:sldMk cId="3358723653" sldId="281"/>
            <ac:spMk id="42" creationId="{A565637A-0FA7-1C72-B1E8-255757F03A64}"/>
          </ac:spMkLst>
        </pc:spChg>
        <pc:spChg chg="mod">
          <ac:chgData name="Courtney Woolum" userId="85c78ab8a41235f3" providerId="LiveId" clId="{9331A487-A569-4A00-A3E7-58B43F306DEA}" dt="2024-04-05T04:11:10.329" v="36529"/>
          <ac:spMkLst>
            <pc:docMk/>
            <pc:sldMk cId="3358723653" sldId="281"/>
            <ac:spMk id="46" creationId="{A565637A-0FA7-1C72-B1E8-255757F03A64}"/>
          </ac:spMkLst>
        </pc:spChg>
        <pc:spChg chg="mod">
          <ac:chgData name="Courtney Woolum" userId="85c78ab8a41235f3" providerId="LiveId" clId="{9331A487-A569-4A00-A3E7-58B43F306DEA}" dt="2024-04-05T04:11:10.329" v="36529"/>
          <ac:spMkLst>
            <pc:docMk/>
            <pc:sldMk cId="3358723653" sldId="281"/>
            <ac:spMk id="47" creationId="{96E7AD21-D7D0-A6DE-0F18-9295E388B5AD}"/>
          </ac:spMkLst>
        </pc:spChg>
        <pc:spChg chg="mod">
          <ac:chgData name="Courtney Woolum" userId="85c78ab8a41235f3" providerId="LiveId" clId="{9331A487-A569-4A00-A3E7-58B43F306DEA}" dt="2024-04-05T04:11:10.329" v="36529"/>
          <ac:spMkLst>
            <pc:docMk/>
            <pc:sldMk cId="3358723653" sldId="281"/>
            <ac:spMk id="48" creationId="{F2F78739-1424-A9E4-E1F1-1547A246C082}"/>
          </ac:spMkLst>
        </pc:spChg>
        <pc:grpChg chg="add mod">
          <ac:chgData name="Courtney Woolum" userId="85c78ab8a41235f3" providerId="LiveId" clId="{9331A487-A569-4A00-A3E7-58B43F306DEA}" dt="2024-04-04T23:26:57.057" v="34475"/>
          <ac:grpSpMkLst>
            <pc:docMk/>
            <pc:sldMk cId="3358723653" sldId="281"/>
            <ac:grpSpMk id="3" creationId="{0D3EBFDA-FBEC-020E-75DF-650ED9F60CA5}"/>
          </ac:grpSpMkLst>
        </pc:grpChg>
        <pc:grpChg chg="add del mod">
          <ac:chgData name="Courtney Woolum" userId="85c78ab8a41235f3" providerId="LiveId" clId="{9331A487-A569-4A00-A3E7-58B43F306DEA}" dt="2024-04-04T23:28:26.833" v="34483" actId="21"/>
          <ac:grpSpMkLst>
            <pc:docMk/>
            <pc:sldMk cId="3358723653" sldId="281"/>
            <ac:grpSpMk id="6" creationId="{3975CD82-BC88-21E5-7F59-D3481DBC3B39}"/>
          </ac:grpSpMkLst>
        </pc:grpChg>
        <pc:grpChg chg="add mod">
          <ac:chgData name="Courtney Woolum" userId="85c78ab8a41235f3" providerId="LiveId" clId="{9331A487-A569-4A00-A3E7-58B43F306DEA}" dt="2024-04-04T23:29:12.313" v="34490"/>
          <ac:grpSpMkLst>
            <pc:docMk/>
            <pc:sldMk cId="3358723653" sldId="281"/>
            <ac:grpSpMk id="9" creationId="{3975CD82-BC88-21E5-7F59-D3481DBC3B39}"/>
          </ac:grpSpMkLst>
        </pc:grpChg>
        <pc:grpChg chg="add del mod">
          <ac:chgData name="Courtney Woolum" userId="85c78ab8a41235f3" providerId="LiveId" clId="{9331A487-A569-4A00-A3E7-58B43F306DEA}" dt="2024-04-04T23:29:23.073" v="34494" actId="21"/>
          <ac:grpSpMkLst>
            <pc:docMk/>
            <pc:sldMk cId="3358723653" sldId="281"/>
            <ac:grpSpMk id="13" creationId="{54C321AC-B148-F381-89F2-F58A5F42D777}"/>
          </ac:grpSpMkLst>
        </pc:grpChg>
        <pc:grpChg chg="add del mod">
          <ac:chgData name="Courtney Woolum" userId="85c78ab8a41235f3" providerId="LiveId" clId="{9331A487-A569-4A00-A3E7-58B43F306DEA}" dt="2024-04-04T23:31:18.098" v="34522" actId="21"/>
          <ac:grpSpMkLst>
            <pc:docMk/>
            <pc:sldMk cId="3358723653" sldId="281"/>
            <ac:grpSpMk id="16" creationId="{54C321AC-B148-F381-89F2-F58A5F42D777}"/>
          </ac:grpSpMkLst>
        </pc:grpChg>
        <pc:grpChg chg="add del mod">
          <ac:chgData name="Courtney Woolum" userId="85c78ab8a41235f3" providerId="LiveId" clId="{9331A487-A569-4A00-A3E7-58B43F306DEA}" dt="2024-04-04T23:31:44.813" v="34525" actId="21"/>
          <ac:grpSpMkLst>
            <pc:docMk/>
            <pc:sldMk cId="3358723653" sldId="281"/>
            <ac:grpSpMk id="19" creationId="{54C321AC-B148-F381-89F2-F58A5F42D777}"/>
          </ac:grpSpMkLst>
        </pc:grpChg>
        <pc:grpChg chg="add del mod">
          <ac:chgData name="Courtney Woolum" userId="85c78ab8a41235f3" providerId="LiveId" clId="{9331A487-A569-4A00-A3E7-58B43F306DEA}" dt="2024-04-04T23:32:11.173" v="34531" actId="21"/>
          <ac:grpSpMkLst>
            <pc:docMk/>
            <pc:sldMk cId="3358723653" sldId="281"/>
            <ac:grpSpMk id="24" creationId="{54C321AC-B148-F381-89F2-F58A5F42D777}"/>
          </ac:grpSpMkLst>
        </pc:grpChg>
        <pc:grpChg chg="add del mod">
          <ac:chgData name="Courtney Woolum" userId="85c78ab8a41235f3" providerId="LiveId" clId="{9331A487-A569-4A00-A3E7-58B43F306DEA}" dt="2024-04-04T23:33:49.606" v="34554" actId="21"/>
          <ac:grpSpMkLst>
            <pc:docMk/>
            <pc:sldMk cId="3358723653" sldId="281"/>
            <ac:grpSpMk id="28" creationId="{54C321AC-B148-F381-89F2-F58A5F42D777}"/>
          </ac:grpSpMkLst>
        </pc:grpChg>
        <pc:grpChg chg="add del mod">
          <ac:chgData name="Courtney Woolum" userId="85c78ab8a41235f3" providerId="LiveId" clId="{9331A487-A569-4A00-A3E7-58B43F306DEA}" dt="2024-04-04T23:34:59.683" v="34571" actId="21"/>
          <ac:grpSpMkLst>
            <pc:docMk/>
            <pc:sldMk cId="3358723653" sldId="281"/>
            <ac:grpSpMk id="33" creationId="{54C321AC-B148-F381-89F2-F58A5F42D777}"/>
          </ac:grpSpMkLst>
        </pc:grpChg>
        <pc:grpChg chg="add del mod">
          <ac:chgData name="Courtney Woolum" userId="85c78ab8a41235f3" providerId="LiveId" clId="{9331A487-A569-4A00-A3E7-58B43F306DEA}" dt="2024-04-03T05:46:05.347" v="29940" actId="21"/>
          <ac:grpSpMkLst>
            <pc:docMk/>
            <pc:sldMk cId="3358723653" sldId="281"/>
            <ac:grpSpMk id="34" creationId="{0D3EBFDA-FBEC-020E-75DF-650ED9F60CA5}"/>
          </ac:grpSpMkLst>
        </pc:grpChg>
        <pc:grpChg chg="add del mod">
          <ac:chgData name="Courtney Woolum" userId="85c78ab8a41235f3" providerId="LiveId" clId="{9331A487-A569-4A00-A3E7-58B43F306DEA}" dt="2024-04-04T23:26:42.259" v="34470" actId="21"/>
          <ac:grpSpMkLst>
            <pc:docMk/>
            <pc:sldMk cId="3358723653" sldId="281"/>
            <ac:grpSpMk id="35" creationId="{0D3EBFDA-FBEC-020E-75DF-650ED9F60CA5}"/>
          </ac:grpSpMkLst>
        </pc:grpChg>
        <pc:grpChg chg="add mod">
          <ac:chgData name="Courtney Woolum" userId="85c78ab8a41235f3" providerId="LiveId" clId="{9331A487-A569-4A00-A3E7-58B43F306DEA}" dt="2024-04-04T23:36:02.135" v="34581" actId="164"/>
          <ac:grpSpMkLst>
            <pc:docMk/>
            <pc:sldMk cId="3358723653" sldId="281"/>
            <ac:grpSpMk id="39" creationId="{54C321AC-B148-F381-89F2-F58A5F42D777}"/>
          </ac:grpSpMkLst>
        </pc:grpChg>
        <pc:grpChg chg="add del mod">
          <ac:chgData name="Courtney Woolum" userId="85c78ab8a41235f3" providerId="LiveId" clId="{9331A487-A569-4A00-A3E7-58B43F306DEA}" dt="2024-04-05T04:07:25.506" v="36488" actId="21"/>
          <ac:grpSpMkLst>
            <pc:docMk/>
            <pc:sldMk cId="3358723653" sldId="281"/>
            <ac:grpSpMk id="43" creationId="{1DFFB9E9-DC2C-BDD3-C532-605EDAB40198}"/>
          </ac:grpSpMkLst>
        </pc:grpChg>
        <pc:grpChg chg="add mod">
          <ac:chgData name="Courtney Woolum" userId="85c78ab8a41235f3" providerId="LiveId" clId="{9331A487-A569-4A00-A3E7-58B43F306DEA}" dt="2024-04-05T04:11:10.329" v="36529"/>
          <ac:grpSpMkLst>
            <pc:docMk/>
            <pc:sldMk cId="3358723653" sldId="281"/>
            <ac:grpSpMk id="44" creationId="{1DFFB9E9-DC2C-BDD3-C532-605EDAB40198}"/>
          </ac:grpSpMkLst>
        </pc:grpChg>
        <pc:grpChg chg="mod">
          <ac:chgData name="Courtney Woolum" userId="85c78ab8a41235f3" providerId="LiveId" clId="{9331A487-A569-4A00-A3E7-58B43F306DEA}" dt="2024-04-05T04:11:10.329" v="36529"/>
          <ac:grpSpMkLst>
            <pc:docMk/>
            <pc:sldMk cId="3358723653" sldId="281"/>
            <ac:grpSpMk id="45" creationId="{54C321AC-B148-F381-89F2-F58A5F42D777}"/>
          </ac:grpSpMkLst>
        </pc:grpChg>
        <pc:picChg chg="add del mod">
          <ac:chgData name="Courtney Woolum" userId="85c78ab8a41235f3" providerId="LiveId" clId="{9331A487-A569-4A00-A3E7-58B43F306DEA}" dt="2024-04-03T05:03:38.124" v="29528" actId="478"/>
          <ac:picMkLst>
            <pc:docMk/>
            <pc:sldMk cId="3358723653" sldId="281"/>
            <ac:picMk id="13" creationId="{538C6F64-935A-8DFC-2E26-2EBBA94AA716}"/>
          </ac:picMkLst>
        </pc:picChg>
        <pc:picChg chg="add del mod">
          <ac:chgData name="Courtney Woolum" userId="85c78ab8a41235f3" providerId="LiveId" clId="{9331A487-A569-4A00-A3E7-58B43F306DEA}" dt="2024-04-03T05:03:39.064" v="29529" actId="478"/>
          <ac:picMkLst>
            <pc:docMk/>
            <pc:sldMk cId="3358723653" sldId="281"/>
            <ac:picMk id="15" creationId="{EE879FBF-CC13-54F7-D422-AE7E98146B09}"/>
          </ac:picMkLst>
        </pc:picChg>
        <pc:picChg chg="add del mod">
          <ac:chgData name="Courtney Woolum" userId="85c78ab8a41235f3" providerId="LiveId" clId="{9331A487-A569-4A00-A3E7-58B43F306DEA}" dt="2024-04-03T05:07:00.380" v="29560" actId="478"/>
          <ac:picMkLst>
            <pc:docMk/>
            <pc:sldMk cId="3358723653" sldId="281"/>
            <ac:picMk id="18" creationId="{EF7EC1AD-06A6-7BBF-264B-1EB0ECDD58E2}"/>
          </ac:picMkLst>
        </pc:picChg>
        <pc:picChg chg="add del mod">
          <ac:chgData name="Courtney Woolum" userId="85c78ab8a41235f3" providerId="LiveId" clId="{9331A487-A569-4A00-A3E7-58B43F306DEA}" dt="2024-04-03T05:08:09.819" v="29564" actId="478"/>
          <ac:picMkLst>
            <pc:docMk/>
            <pc:sldMk cId="3358723653" sldId="281"/>
            <ac:picMk id="20" creationId="{48BD9E04-D2C1-9765-19D0-FAB52935726D}"/>
          </ac:picMkLst>
        </pc:picChg>
        <pc:picChg chg="add del mod">
          <ac:chgData name="Courtney Woolum" userId="85c78ab8a41235f3" providerId="LiveId" clId="{9331A487-A569-4A00-A3E7-58B43F306DEA}" dt="2024-04-03T05:13:42.149" v="29668" actId="478"/>
          <ac:picMkLst>
            <pc:docMk/>
            <pc:sldMk cId="3358723653" sldId="281"/>
            <ac:picMk id="23" creationId="{885FCD35-B654-0436-6C9F-B6DFF3394986}"/>
          </ac:picMkLst>
        </pc:picChg>
        <pc:picChg chg="add del mod">
          <ac:chgData name="Courtney Woolum" userId="85c78ab8a41235f3" providerId="LiveId" clId="{9331A487-A569-4A00-A3E7-58B43F306DEA}" dt="2024-04-05T04:07:27.099" v="36489" actId="478"/>
          <ac:picMkLst>
            <pc:docMk/>
            <pc:sldMk cId="3358723653" sldId="281"/>
            <ac:picMk id="23" creationId="{9D62EB9B-5C43-E3D8-6089-8BF7E0564403}"/>
          </ac:picMkLst>
        </pc:picChg>
        <pc:picChg chg="add del mod">
          <ac:chgData name="Courtney Woolum" userId="85c78ab8a41235f3" providerId="LiveId" clId="{9331A487-A569-4A00-A3E7-58B43F306DEA}" dt="2024-04-04T23:29:15.501" v="34492" actId="478"/>
          <ac:picMkLst>
            <pc:docMk/>
            <pc:sldMk cId="3358723653" sldId="281"/>
            <ac:picMk id="27" creationId="{9E183342-FB01-3F4B-EF1C-5E2154AA49B6}"/>
          </ac:picMkLst>
        </pc:picChg>
      </pc:sldChg>
      <pc:sldChg chg="addSp delSp modSp mod ord setBg modClrScheme addAnim delAnim modAnim chgLayout">
        <pc:chgData name="Courtney Woolum" userId="85c78ab8a41235f3" providerId="LiveId" clId="{9331A487-A569-4A00-A3E7-58B43F306DEA}" dt="2024-04-05T05:42:46.186" v="37250"/>
        <pc:sldMkLst>
          <pc:docMk/>
          <pc:sldMk cId="382970927" sldId="282"/>
        </pc:sldMkLst>
        <pc:spChg chg="del mod ord">
          <ac:chgData name="Courtney Woolum" userId="85c78ab8a41235f3" providerId="LiveId" clId="{9331A487-A569-4A00-A3E7-58B43F306DEA}" dt="2024-04-02T06:34:58.069" v="22411" actId="478"/>
          <ac:spMkLst>
            <pc:docMk/>
            <pc:sldMk cId="382970927" sldId="282"/>
            <ac:spMk id="2" creationId="{D0D9A735-C7A4-6F22-C98A-BCFADC465161}"/>
          </ac:spMkLst>
        </pc:spChg>
        <pc:spChg chg="add del mod ord">
          <ac:chgData name="Courtney Woolum" userId="85c78ab8a41235f3" providerId="LiveId" clId="{9331A487-A569-4A00-A3E7-58B43F306DEA}" dt="2024-04-02T06:33:17.325" v="22373" actId="700"/>
          <ac:spMkLst>
            <pc:docMk/>
            <pc:sldMk cId="382970927" sldId="282"/>
            <ac:spMk id="3" creationId="{E95EC840-F3D2-B03E-4FEC-B1AD093E2C7E}"/>
          </ac:spMkLst>
        </pc:spChg>
        <pc:spChg chg="add del mod">
          <ac:chgData name="Courtney Woolum" userId="85c78ab8a41235f3" providerId="LiveId" clId="{9331A487-A569-4A00-A3E7-58B43F306DEA}" dt="2024-04-05T02:53:15.760" v="35761" actId="478"/>
          <ac:spMkLst>
            <pc:docMk/>
            <pc:sldMk cId="382970927" sldId="282"/>
            <ac:spMk id="4" creationId="{5AD2D549-0C19-F458-1369-F32FCB15589B}"/>
          </ac:spMkLst>
        </pc:spChg>
        <pc:spChg chg="add del mod ord">
          <ac:chgData name="Courtney Woolum" userId="85c78ab8a41235f3" providerId="LiveId" clId="{9331A487-A569-4A00-A3E7-58B43F306DEA}" dt="2024-04-02T06:33:20.190" v="22374" actId="478"/>
          <ac:spMkLst>
            <pc:docMk/>
            <pc:sldMk cId="382970927" sldId="282"/>
            <ac:spMk id="4" creationId="{AB7B809A-5395-0168-8916-F82D405AD2B4}"/>
          </ac:spMkLst>
        </pc:spChg>
        <pc:spChg chg="add mod">
          <ac:chgData name="Courtney Woolum" userId="85c78ab8a41235f3" providerId="LiveId" clId="{9331A487-A569-4A00-A3E7-58B43F306DEA}" dt="2024-04-05T05:29:20.927" v="37152" actId="20577"/>
          <ac:spMkLst>
            <pc:docMk/>
            <pc:sldMk cId="382970927" sldId="282"/>
            <ac:spMk id="6" creationId="{A2F43174-49AC-2B21-1D07-D77B824867DA}"/>
          </ac:spMkLst>
        </pc:spChg>
        <pc:spChg chg="add del mod">
          <ac:chgData name="Courtney Woolum" userId="85c78ab8a41235f3" providerId="LiveId" clId="{9331A487-A569-4A00-A3E7-58B43F306DEA}" dt="2024-04-05T02:51:38.260" v="35725" actId="478"/>
          <ac:spMkLst>
            <pc:docMk/>
            <pc:sldMk cId="382970927" sldId="282"/>
            <ac:spMk id="7" creationId="{529BFC30-8870-50BE-8F03-58BA0915EFC3}"/>
          </ac:spMkLst>
        </pc:spChg>
        <pc:spChg chg="add mod ord">
          <ac:chgData name="Courtney Woolum" userId="85c78ab8a41235f3" providerId="LiveId" clId="{9331A487-A569-4A00-A3E7-58B43F306DEA}" dt="2024-04-05T05:25:26.659" v="37147" actId="1076"/>
          <ac:spMkLst>
            <pc:docMk/>
            <pc:sldMk cId="382970927" sldId="282"/>
            <ac:spMk id="8" creationId="{E4353B91-4F37-B250-8CDB-6E0EA096973F}"/>
          </ac:spMkLst>
        </pc:spChg>
        <pc:spChg chg="add mod">
          <ac:chgData name="Courtney Woolum" userId="85c78ab8a41235f3" providerId="LiveId" clId="{9331A487-A569-4A00-A3E7-58B43F306DEA}" dt="2024-04-05T05:29:16.946" v="37151" actId="20577"/>
          <ac:spMkLst>
            <pc:docMk/>
            <pc:sldMk cId="382970927" sldId="282"/>
            <ac:spMk id="9" creationId="{17E7DF69-21DC-EE7E-0455-DC1E41CD8673}"/>
          </ac:spMkLst>
        </pc:spChg>
        <pc:spChg chg="add del mod">
          <ac:chgData name="Courtney Woolum" userId="85c78ab8a41235f3" providerId="LiveId" clId="{9331A487-A569-4A00-A3E7-58B43F306DEA}" dt="2024-04-05T05:24:57.671" v="37140" actId="478"/>
          <ac:spMkLst>
            <pc:docMk/>
            <pc:sldMk cId="382970927" sldId="282"/>
            <ac:spMk id="10" creationId="{AFE228E2-F813-A026-0DF1-97287337335A}"/>
          </ac:spMkLst>
        </pc:spChg>
        <pc:spChg chg="add del mod topLvl">
          <ac:chgData name="Courtney Woolum" userId="85c78ab8a41235f3" providerId="LiveId" clId="{9331A487-A569-4A00-A3E7-58B43F306DEA}" dt="2024-04-05T05:24:53.111" v="37135" actId="478"/>
          <ac:spMkLst>
            <pc:docMk/>
            <pc:sldMk cId="382970927" sldId="282"/>
            <ac:spMk id="11" creationId="{C9E0B6C9-9E0B-D52C-049E-05A1FD134A59}"/>
          </ac:spMkLst>
        </pc:spChg>
        <pc:spChg chg="add del mod">
          <ac:chgData name="Courtney Woolum" userId="85c78ab8a41235f3" providerId="LiveId" clId="{9331A487-A569-4A00-A3E7-58B43F306DEA}" dt="2024-04-02T06:35:05.539" v="22413" actId="478"/>
          <ac:spMkLst>
            <pc:docMk/>
            <pc:sldMk cId="382970927" sldId="282"/>
            <ac:spMk id="14" creationId="{285AEB39-1255-D664-56D8-480D0631D11E}"/>
          </ac:spMkLst>
        </pc:spChg>
        <pc:spChg chg="add del">
          <ac:chgData name="Courtney Woolum" userId="85c78ab8a41235f3" providerId="LiveId" clId="{9331A487-A569-4A00-A3E7-58B43F306DEA}" dt="2024-04-05T04:46:23.130" v="36683" actId="22"/>
          <ac:spMkLst>
            <pc:docMk/>
            <pc:sldMk cId="382970927" sldId="282"/>
            <ac:spMk id="15" creationId="{00F4FECF-8410-5447-4AD0-6050CC44514C}"/>
          </ac:spMkLst>
        </pc:spChg>
        <pc:spChg chg="del mod">
          <ac:chgData name="Courtney Woolum" userId="85c78ab8a41235f3" providerId="LiveId" clId="{9331A487-A569-4A00-A3E7-58B43F306DEA}" dt="2024-04-02T06:34:40.225" v="22407" actId="478"/>
          <ac:spMkLst>
            <pc:docMk/>
            <pc:sldMk cId="382970927" sldId="282"/>
            <ac:spMk id="17" creationId="{CC196CB7-08D9-E129-4A77-216767D5AE16}"/>
          </ac:spMkLst>
        </pc:spChg>
        <pc:spChg chg="add del mod">
          <ac:chgData name="Courtney Woolum" userId="85c78ab8a41235f3" providerId="LiveId" clId="{9331A487-A569-4A00-A3E7-58B43F306DEA}" dt="2024-04-05T05:25:10.743" v="37144" actId="478"/>
          <ac:spMkLst>
            <pc:docMk/>
            <pc:sldMk cId="382970927" sldId="282"/>
            <ac:spMk id="17" creationId="{E6FB406B-431C-DCA8-84CA-BF35912ADFF4}"/>
          </ac:spMkLst>
        </pc:spChg>
        <pc:spChg chg="del mod ord">
          <ac:chgData name="Courtney Woolum" userId="85c78ab8a41235f3" providerId="LiveId" clId="{9331A487-A569-4A00-A3E7-58B43F306DEA}" dt="2024-04-02T06:33:47.688" v="22390" actId="478"/>
          <ac:spMkLst>
            <pc:docMk/>
            <pc:sldMk cId="382970927" sldId="282"/>
            <ac:spMk id="18" creationId="{9976B187-9CE5-1831-5631-FD6544D3E854}"/>
          </ac:spMkLst>
        </pc:spChg>
        <pc:spChg chg="add del mod">
          <ac:chgData name="Courtney Woolum" userId="85c78ab8a41235f3" providerId="LiveId" clId="{9331A487-A569-4A00-A3E7-58B43F306DEA}" dt="2024-04-02T21:42:55.024" v="25882" actId="478"/>
          <ac:spMkLst>
            <pc:docMk/>
            <pc:sldMk cId="382970927" sldId="282"/>
            <ac:spMk id="19" creationId="{FB5861CC-0080-2E8D-0F83-CA2212DB29A1}"/>
          </ac:spMkLst>
        </pc:spChg>
        <pc:spChg chg="add mod ord">
          <ac:chgData name="Courtney Woolum" userId="85c78ab8a41235f3" providerId="LiveId" clId="{9331A487-A569-4A00-A3E7-58B43F306DEA}" dt="2024-04-05T02:52:51.997" v="35753" actId="14100"/>
          <ac:spMkLst>
            <pc:docMk/>
            <pc:sldMk cId="382970927" sldId="282"/>
            <ac:spMk id="20" creationId="{0F1EBDDA-F0D4-A5E5-DE59-3D8993EAADBE}"/>
          </ac:spMkLst>
        </pc:spChg>
        <pc:spChg chg="add del mod ord">
          <ac:chgData name="Courtney Woolum" userId="85c78ab8a41235f3" providerId="LiveId" clId="{9331A487-A569-4A00-A3E7-58B43F306DEA}" dt="2024-04-02T06:36:02.016" v="22454" actId="478"/>
          <ac:spMkLst>
            <pc:docMk/>
            <pc:sldMk cId="382970927" sldId="282"/>
            <ac:spMk id="21" creationId="{99E6629E-8822-AC36-D66E-AEF81CA09B20}"/>
          </ac:spMkLst>
        </pc:spChg>
        <pc:spChg chg="add del mod ord">
          <ac:chgData name="Courtney Woolum" userId="85c78ab8a41235f3" providerId="LiveId" clId="{9331A487-A569-4A00-A3E7-58B43F306DEA}" dt="2024-04-02T06:36:20.601" v="22458" actId="700"/>
          <ac:spMkLst>
            <pc:docMk/>
            <pc:sldMk cId="382970927" sldId="282"/>
            <ac:spMk id="30" creationId="{A7D7D0D7-D3D1-182B-7FA0-2715C4F178AA}"/>
          </ac:spMkLst>
        </pc:spChg>
        <pc:spChg chg="add del mod ord">
          <ac:chgData name="Courtney Woolum" userId="85c78ab8a41235f3" providerId="LiveId" clId="{9331A487-A569-4A00-A3E7-58B43F306DEA}" dt="2024-04-02T06:36:33.491" v="22461" actId="478"/>
          <ac:spMkLst>
            <pc:docMk/>
            <pc:sldMk cId="382970927" sldId="282"/>
            <ac:spMk id="31" creationId="{9A9E1410-AF4C-B3BA-B04E-E1306D6337CB}"/>
          </ac:spMkLst>
        </pc:spChg>
        <pc:spChg chg="add del mod ord topLvl">
          <ac:chgData name="Courtney Woolum" userId="85c78ab8a41235f3" providerId="LiveId" clId="{9331A487-A569-4A00-A3E7-58B43F306DEA}" dt="2024-04-05T05:19:47.658" v="37083" actId="478"/>
          <ac:spMkLst>
            <pc:docMk/>
            <pc:sldMk cId="382970927" sldId="282"/>
            <ac:spMk id="33" creationId="{8ACB91A8-8DB6-FAC2-C5DC-A843F5A8B429}"/>
          </ac:spMkLst>
        </pc:spChg>
        <pc:spChg chg="add del mod ord">
          <ac:chgData name="Courtney Woolum" userId="85c78ab8a41235f3" providerId="LiveId" clId="{9331A487-A569-4A00-A3E7-58B43F306DEA}" dt="2024-04-05T05:19:45.914" v="37082" actId="478"/>
          <ac:spMkLst>
            <pc:docMk/>
            <pc:sldMk cId="382970927" sldId="282"/>
            <ac:spMk id="34" creationId="{DAC5518A-196D-BFD6-C9D0-908C738F1AF7}"/>
          </ac:spMkLst>
        </pc:spChg>
        <pc:spChg chg="add del">
          <ac:chgData name="Courtney Woolum" userId="85c78ab8a41235f3" providerId="LiveId" clId="{9331A487-A569-4A00-A3E7-58B43F306DEA}" dt="2024-04-05T04:51:24.146" v="36755" actId="478"/>
          <ac:spMkLst>
            <pc:docMk/>
            <pc:sldMk cId="382970927" sldId="282"/>
            <ac:spMk id="35" creationId="{993889D5-7DC1-F3F4-A60C-7C8A44F1509C}"/>
          </ac:spMkLst>
        </pc:spChg>
        <pc:spChg chg="add mod">
          <ac:chgData name="Courtney Woolum" userId="85c78ab8a41235f3" providerId="LiveId" clId="{9331A487-A569-4A00-A3E7-58B43F306DEA}" dt="2024-04-05T05:14:51.999" v="36982" actId="208"/>
          <ac:spMkLst>
            <pc:docMk/>
            <pc:sldMk cId="382970927" sldId="282"/>
            <ac:spMk id="41" creationId="{1B68E2F6-D03F-9D83-4852-05E0FD08CA9E}"/>
          </ac:spMkLst>
        </pc:spChg>
        <pc:spChg chg="add del mod">
          <ac:chgData name="Courtney Woolum" userId="85c78ab8a41235f3" providerId="LiveId" clId="{9331A487-A569-4A00-A3E7-58B43F306DEA}" dt="2024-04-05T04:54:26.513" v="36800" actId="478"/>
          <ac:spMkLst>
            <pc:docMk/>
            <pc:sldMk cId="382970927" sldId="282"/>
            <ac:spMk id="42" creationId="{3CC7C3F9-7D8D-17B2-9187-46F173374C8C}"/>
          </ac:spMkLst>
        </pc:spChg>
        <pc:spChg chg="add mod">
          <ac:chgData name="Courtney Woolum" userId="85c78ab8a41235f3" providerId="LiveId" clId="{9331A487-A569-4A00-A3E7-58B43F306DEA}" dt="2024-04-05T05:21:58.278" v="37108" actId="1076"/>
          <ac:spMkLst>
            <pc:docMk/>
            <pc:sldMk cId="382970927" sldId="282"/>
            <ac:spMk id="43" creationId="{F58B9915-A693-927D-84F6-3450D153E556}"/>
          </ac:spMkLst>
        </pc:spChg>
        <pc:spChg chg="add mod">
          <ac:chgData name="Courtney Woolum" userId="85c78ab8a41235f3" providerId="LiveId" clId="{9331A487-A569-4A00-A3E7-58B43F306DEA}" dt="2024-04-05T04:55:38.966" v="36820" actId="164"/>
          <ac:spMkLst>
            <pc:docMk/>
            <pc:sldMk cId="382970927" sldId="282"/>
            <ac:spMk id="44" creationId="{6AFFFA45-009A-E306-CDB4-5CDD354803E0}"/>
          </ac:spMkLst>
        </pc:spChg>
        <pc:spChg chg="add mod">
          <ac:chgData name="Courtney Woolum" userId="85c78ab8a41235f3" providerId="LiveId" clId="{9331A487-A569-4A00-A3E7-58B43F306DEA}" dt="2024-04-05T04:56:45.612" v="36834" actId="1076"/>
          <ac:spMkLst>
            <pc:docMk/>
            <pc:sldMk cId="382970927" sldId="282"/>
            <ac:spMk id="46" creationId="{18EE6B42-F8AB-3D7C-C7A9-A797B4111C53}"/>
          </ac:spMkLst>
        </pc:spChg>
        <pc:spChg chg="add del mod">
          <ac:chgData name="Courtney Woolum" userId="85c78ab8a41235f3" providerId="LiveId" clId="{9331A487-A569-4A00-A3E7-58B43F306DEA}" dt="2024-04-05T05:16:14.310" v="37018" actId="478"/>
          <ac:spMkLst>
            <pc:docMk/>
            <pc:sldMk cId="382970927" sldId="282"/>
            <ac:spMk id="65" creationId="{A2518DD7-5332-3E93-86B6-F3347342F3D8}"/>
          </ac:spMkLst>
        </pc:spChg>
        <pc:grpChg chg="add mod">
          <ac:chgData name="Courtney Woolum" userId="85c78ab8a41235f3" providerId="LiveId" clId="{9331A487-A569-4A00-A3E7-58B43F306DEA}" dt="2024-04-05T05:25:23.647" v="37146" actId="1076"/>
          <ac:grpSpMkLst>
            <pc:docMk/>
            <pc:sldMk cId="382970927" sldId="282"/>
            <ac:grpSpMk id="2" creationId="{5D42C273-C17B-CEB9-406B-ECDDEBD755A0}"/>
          </ac:grpSpMkLst>
        </pc:grpChg>
        <pc:grpChg chg="add mod">
          <ac:chgData name="Courtney Woolum" userId="85c78ab8a41235f3" providerId="LiveId" clId="{9331A487-A569-4A00-A3E7-58B43F306DEA}" dt="2024-04-05T05:25:23.647" v="37146" actId="1076"/>
          <ac:grpSpMkLst>
            <pc:docMk/>
            <pc:sldMk cId="382970927" sldId="282"/>
            <ac:grpSpMk id="3" creationId="{35CF0337-1EBF-BE1C-A361-96841F5F9FDF}"/>
          </ac:grpSpMkLst>
        </pc:grpChg>
        <pc:grpChg chg="del mod">
          <ac:chgData name="Courtney Woolum" userId="85c78ab8a41235f3" providerId="LiveId" clId="{9331A487-A569-4A00-A3E7-58B43F306DEA}" dt="2024-04-02T06:35:51.758" v="22451" actId="21"/>
          <ac:grpSpMkLst>
            <pc:docMk/>
            <pc:sldMk cId="382970927" sldId="282"/>
            <ac:grpSpMk id="16" creationId="{60448A03-2D38-9E6C-1220-19A4FA867579}"/>
          </ac:grpSpMkLst>
        </pc:grpChg>
        <pc:grpChg chg="add del mod">
          <ac:chgData name="Courtney Woolum" userId="85c78ab8a41235f3" providerId="LiveId" clId="{9331A487-A569-4A00-A3E7-58B43F306DEA}" dt="2024-04-05T02:46:37.127" v="35646" actId="165"/>
          <ac:grpSpMkLst>
            <pc:docMk/>
            <pc:sldMk cId="382970927" sldId="282"/>
            <ac:grpSpMk id="22" creationId="{60448A03-2D38-9E6C-1220-19A4FA867579}"/>
          </ac:grpSpMkLst>
        </pc:grpChg>
        <pc:grpChg chg="del mod ord topLvl">
          <ac:chgData name="Courtney Woolum" userId="85c78ab8a41235f3" providerId="LiveId" clId="{9331A487-A569-4A00-A3E7-58B43F306DEA}" dt="2024-04-05T02:47:11.064" v="35661" actId="165"/>
          <ac:grpSpMkLst>
            <pc:docMk/>
            <pc:sldMk cId="382970927" sldId="282"/>
            <ac:grpSpMk id="23" creationId="{773E927E-C16F-1DBF-DDB2-2EA1B79C0512}"/>
          </ac:grpSpMkLst>
        </pc:grpChg>
        <pc:grpChg chg="del mod ord topLvl">
          <ac:chgData name="Courtney Woolum" userId="85c78ab8a41235f3" providerId="LiveId" clId="{9331A487-A569-4A00-A3E7-58B43F306DEA}" dt="2024-04-05T02:46:55.921" v="35659" actId="165"/>
          <ac:grpSpMkLst>
            <pc:docMk/>
            <pc:sldMk cId="382970927" sldId="282"/>
            <ac:grpSpMk id="24" creationId="{53A9E460-683E-4EF3-A40F-B8F113284AD8}"/>
          </ac:grpSpMkLst>
        </pc:grpChg>
        <pc:grpChg chg="add del mod">
          <ac:chgData name="Courtney Woolum" userId="85c78ab8a41235f3" providerId="LiveId" clId="{9331A487-A569-4A00-A3E7-58B43F306DEA}" dt="2024-04-05T04:53:26.076" v="36783" actId="478"/>
          <ac:grpSpMkLst>
            <pc:docMk/>
            <pc:sldMk cId="382970927" sldId="282"/>
            <ac:grpSpMk id="31" creationId="{0AED3B99-1102-161C-8F3B-AFEC23F0F75C}"/>
          </ac:grpSpMkLst>
        </pc:grpChg>
        <pc:grpChg chg="add del mod">
          <ac:chgData name="Courtney Woolum" userId="85c78ab8a41235f3" providerId="LiveId" clId="{9331A487-A569-4A00-A3E7-58B43F306DEA}" dt="2024-04-05T05:06:48.286" v="36866" actId="478"/>
          <ac:grpSpMkLst>
            <pc:docMk/>
            <pc:sldMk cId="382970927" sldId="282"/>
            <ac:grpSpMk id="32" creationId="{CAE5110F-05B9-1A81-2B42-CD3C5CF8A3B6}"/>
          </ac:grpSpMkLst>
        </pc:grpChg>
        <pc:grpChg chg="add del mod">
          <ac:chgData name="Courtney Woolum" userId="85c78ab8a41235f3" providerId="LiveId" clId="{9331A487-A569-4A00-A3E7-58B43F306DEA}" dt="2024-04-05T05:06:45.956" v="36864" actId="478"/>
          <ac:grpSpMkLst>
            <pc:docMk/>
            <pc:sldMk cId="382970927" sldId="282"/>
            <ac:grpSpMk id="40" creationId="{A59E1C75-B32D-A1E1-9676-A98085BE3507}"/>
          </ac:grpSpMkLst>
        </pc:grpChg>
        <pc:grpChg chg="add del mod ord">
          <ac:chgData name="Courtney Woolum" userId="85c78ab8a41235f3" providerId="LiveId" clId="{9331A487-A569-4A00-A3E7-58B43F306DEA}" dt="2024-04-05T05:24:54.273" v="37136" actId="478"/>
          <ac:grpSpMkLst>
            <pc:docMk/>
            <pc:sldMk cId="382970927" sldId="282"/>
            <ac:grpSpMk id="45" creationId="{613737DE-DD99-D514-41D8-64AE10FA82FF}"/>
          </ac:grpSpMkLst>
        </pc:grpChg>
        <pc:grpChg chg="add del mod">
          <ac:chgData name="Courtney Woolum" userId="85c78ab8a41235f3" providerId="LiveId" clId="{9331A487-A569-4A00-A3E7-58B43F306DEA}" dt="2024-04-05T04:59:29.780" v="36838" actId="478"/>
          <ac:grpSpMkLst>
            <pc:docMk/>
            <pc:sldMk cId="382970927" sldId="282"/>
            <ac:grpSpMk id="47" creationId="{9998DFCF-9960-0735-743B-0899EB27484B}"/>
          </ac:grpSpMkLst>
        </pc:grpChg>
        <pc:grpChg chg="add del mod">
          <ac:chgData name="Courtney Woolum" userId="85c78ab8a41235f3" providerId="LiveId" clId="{9331A487-A569-4A00-A3E7-58B43F306DEA}" dt="2024-04-05T05:06:50.538" v="36868" actId="478"/>
          <ac:grpSpMkLst>
            <pc:docMk/>
            <pc:sldMk cId="382970927" sldId="282"/>
            <ac:grpSpMk id="48" creationId="{FFFD191B-5290-E1BF-795F-7D0E6503E7FD}"/>
          </ac:grpSpMkLst>
        </pc:grpChg>
        <pc:grpChg chg="add del mod">
          <ac:chgData name="Courtney Woolum" userId="85c78ab8a41235f3" providerId="LiveId" clId="{9331A487-A569-4A00-A3E7-58B43F306DEA}" dt="2024-04-05T05:06:47.184" v="36865" actId="478"/>
          <ac:grpSpMkLst>
            <pc:docMk/>
            <pc:sldMk cId="382970927" sldId="282"/>
            <ac:grpSpMk id="49" creationId="{04D9F2F0-1762-6A40-137C-C8C83E44F831}"/>
          </ac:grpSpMkLst>
        </pc:grpChg>
        <pc:grpChg chg="add del mod">
          <ac:chgData name="Courtney Woolum" userId="85c78ab8a41235f3" providerId="LiveId" clId="{9331A487-A569-4A00-A3E7-58B43F306DEA}" dt="2024-04-05T05:12:04.847" v="36951" actId="478"/>
          <ac:grpSpMkLst>
            <pc:docMk/>
            <pc:sldMk cId="382970927" sldId="282"/>
            <ac:grpSpMk id="61" creationId="{58749C06-8D19-FF33-8895-49F1744EB08B}"/>
          </ac:grpSpMkLst>
        </pc:grpChg>
        <pc:grpChg chg="add del mod">
          <ac:chgData name="Courtney Woolum" userId="85c78ab8a41235f3" providerId="LiveId" clId="{9331A487-A569-4A00-A3E7-58B43F306DEA}" dt="2024-04-05T05:12:17.896" v="36953" actId="478"/>
          <ac:grpSpMkLst>
            <pc:docMk/>
            <pc:sldMk cId="382970927" sldId="282"/>
            <ac:grpSpMk id="62" creationId="{42A01DC8-F806-302D-6BCE-F3C1C518CCF6}"/>
          </ac:grpSpMkLst>
        </pc:grpChg>
        <pc:grpChg chg="add del mod">
          <ac:chgData name="Courtney Woolum" userId="85c78ab8a41235f3" providerId="LiveId" clId="{9331A487-A569-4A00-A3E7-58B43F306DEA}" dt="2024-04-05T05:20:36.597" v="37088" actId="478"/>
          <ac:grpSpMkLst>
            <pc:docMk/>
            <pc:sldMk cId="382970927" sldId="282"/>
            <ac:grpSpMk id="73" creationId="{312B499B-D477-FE82-BFF8-459519FD30F1}"/>
          </ac:grpSpMkLst>
        </pc:grpChg>
        <pc:grpChg chg="add del mod">
          <ac:chgData name="Courtney Woolum" userId="85c78ab8a41235f3" providerId="LiveId" clId="{9331A487-A569-4A00-A3E7-58B43F306DEA}" dt="2024-04-05T05:24:52.087" v="37134" actId="478"/>
          <ac:grpSpMkLst>
            <pc:docMk/>
            <pc:sldMk cId="382970927" sldId="282"/>
            <ac:grpSpMk id="79" creationId="{666BAD61-E46B-DB6C-E8DC-70518790B3FF}"/>
          </ac:grpSpMkLst>
        </pc:grpChg>
        <pc:grpChg chg="add del mod">
          <ac:chgData name="Courtney Woolum" userId="85c78ab8a41235f3" providerId="LiveId" clId="{9331A487-A569-4A00-A3E7-58B43F306DEA}" dt="2024-04-05T05:24:55.757" v="37138" actId="478"/>
          <ac:grpSpMkLst>
            <pc:docMk/>
            <pc:sldMk cId="382970927" sldId="282"/>
            <ac:grpSpMk id="80" creationId="{BEDA9159-2C55-4241-403B-C757CB85A729}"/>
          </ac:grpSpMkLst>
        </pc:grpChg>
        <pc:grpChg chg="add del mod">
          <ac:chgData name="Courtney Woolum" userId="85c78ab8a41235f3" providerId="LiveId" clId="{9331A487-A569-4A00-A3E7-58B43F306DEA}" dt="2024-04-05T05:24:56.646" v="37139" actId="478"/>
          <ac:grpSpMkLst>
            <pc:docMk/>
            <pc:sldMk cId="382970927" sldId="282"/>
            <ac:grpSpMk id="81" creationId="{5AC62D6F-92BA-A31C-B1B2-C3291C2BF799}"/>
          </ac:grpSpMkLst>
        </pc:grpChg>
        <pc:grpChg chg="add del mod">
          <ac:chgData name="Courtney Woolum" userId="85c78ab8a41235f3" providerId="LiveId" clId="{9331A487-A569-4A00-A3E7-58B43F306DEA}" dt="2024-04-05T05:24:55.220" v="37137" actId="478"/>
          <ac:grpSpMkLst>
            <pc:docMk/>
            <pc:sldMk cId="382970927" sldId="282"/>
            <ac:grpSpMk id="82" creationId="{9144F1DF-8090-4253-7572-28E8E913A0CE}"/>
          </ac:grpSpMkLst>
        </pc:grpChg>
        <pc:graphicFrameChg chg="add mod">
          <ac:chgData name="Courtney Woolum" userId="85c78ab8a41235f3" providerId="LiveId" clId="{9331A487-A569-4A00-A3E7-58B43F306DEA}" dt="2024-04-05T05:15:23.450" v="36988"/>
          <ac:graphicFrameMkLst>
            <pc:docMk/>
            <pc:sldMk cId="382970927" sldId="282"/>
            <ac:graphicFrameMk id="64" creationId="{C3B6F78A-F482-EE95-D6A9-8F7897185C12}"/>
          </ac:graphicFrameMkLst>
        </pc:graphicFrameChg>
        <pc:picChg chg="add del mod modCrop">
          <ac:chgData name="Courtney Woolum" userId="85c78ab8a41235f3" providerId="LiveId" clId="{9331A487-A569-4A00-A3E7-58B43F306DEA}" dt="2024-04-05T05:06:48.286" v="36866" actId="478"/>
          <ac:picMkLst>
            <pc:docMk/>
            <pc:sldMk cId="382970927" sldId="282"/>
            <ac:picMk id="13" creationId="{4CFFB775-48E3-DB08-7000-C373AB1BF26D}"/>
          </ac:picMkLst>
        </pc:picChg>
        <pc:picChg chg="add mod modCrop">
          <ac:chgData name="Courtney Woolum" userId="85c78ab8a41235f3" providerId="LiveId" clId="{9331A487-A569-4A00-A3E7-58B43F306DEA}" dt="2024-04-05T04:49:53.968" v="36739" actId="164"/>
          <ac:picMkLst>
            <pc:docMk/>
            <pc:sldMk cId="382970927" sldId="282"/>
            <ac:picMk id="19" creationId="{F5D9F17B-753D-8793-B9E0-E4436CF792F6}"/>
          </ac:picMkLst>
        </pc:picChg>
        <pc:picChg chg="add del mod topLvl modCrop">
          <ac:chgData name="Courtney Woolum" userId="85c78ab8a41235f3" providerId="LiveId" clId="{9331A487-A569-4A00-A3E7-58B43F306DEA}" dt="2024-04-05T05:06:50.538" v="36868" actId="478"/>
          <ac:picMkLst>
            <pc:docMk/>
            <pc:sldMk cId="382970927" sldId="282"/>
            <ac:picMk id="21" creationId="{CBE750A5-966B-8E52-CC9F-930E98987DDB}"/>
          </ac:picMkLst>
        </pc:picChg>
        <pc:picChg chg="mod topLvl">
          <ac:chgData name="Courtney Woolum" userId="85c78ab8a41235f3" providerId="LiveId" clId="{9331A487-A569-4A00-A3E7-58B43F306DEA}" dt="2024-04-05T05:25:23.647" v="37146" actId="1076"/>
          <ac:picMkLst>
            <pc:docMk/>
            <pc:sldMk cId="382970927" sldId="282"/>
            <ac:picMk id="25" creationId="{D9853856-899F-C506-5588-CBDDDA07D988}"/>
          </ac:picMkLst>
        </pc:picChg>
        <pc:picChg chg="mod ord topLvl">
          <ac:chgData name="Courtney Woolum" userId="85c78ab8a41235f3" providerId="LiveId" clId="{9331A487-A569-4A00-A3E7-58B43F306DEA}" dt="2024-04-05T02:47:37.237" v="35663" actId="164"/>
          <ac:picMkLst>
            <pc:docMk/>
            <pc:sldMk cId="382970927" sldId="282"/>
            <ac:picMk id="26" creationId="{5F5B104A-A15E-5CEB-27A8-4C59C5163396}"/>
          </ac:picMkLst>
        </pc:picChg>
        <pc:picChg chg="mod topLvl">
          <ac:chgData name="Courtney Woolum" userId="85c78ab8a41235f3" providerId="LiveId" clId="{9331A487-A569-4A00-A3E7-58B43F306DEA}" dt="2024-04-05T02:47:33.793" v="35662" actId="164"/>
          <ac:picMkLst>
            <pc:docMk/>
            <pc:sldMk cId="382970927" sldId="282"/>
            <ac:picMk id="27" creationId="{9BAD68B4-180D-5279-E80C-407FBF758493}"/>
          </ac:picMkLst>
        </pc:picChg>
        <pc:picChg chg="mod topLvl">
          <ac:chgData name="Courtney Woolum" userId="85c78ab8a41235f3" providerId="LiveId" clId="{9331A487-A569-4A00-A3E7-58B43F306DEA}" dt="2024-04-05T02:47:33.793" v="35662" actId="164"/>
          <ac:picMkLst>
            <pc:docMk/>
            <pc:sldMk cId="382970927" sldId="282"/>
            <ac:picMk id="28" creationId="{06BA8B87-B11A-FF23-F8F5-ED6E5532128C}"/>
          </ac:picMkLst>
        </pc:picChg>
        <pc:picChg chg="mod ord topLvl">
          <ac:chgData name="Courtney Woolum" userId="85c78ab8a41235f3" providerId="LiveId" clId="{9331A487-A569-4A00-A3E7-58B43F306DEA}" dt="2024-04-05T02:47:37.237" v="35663" actId="164"/>
          <ac:picMkLst>
            <pc:docMk/>
            <pc:sldMk cId="382970927" sldId="282"/>
            <ac:picMk id="29" creationId="{5FBD93CA-FC0B-0988-26A7-C6643A267A82}"/>
          </ac:picMkLst>
        </pc:picChg>
        <pc:picChg chg="add mod modCrop">
          <ac:chgData name="Courtney Woolum" userId="85c78ab8a41235f3" providerId="LiveId" clId="{9331A487-A569-4A00-A3E7-58B43F306DEA}" dt="2024-04-05T04:49:53.968" v="36739" actId="164"/>
          <ac:picMkLst>
            <pc:docMk/>
            <pc:sldMk cId="382970927" sldId="282"/>
            <ac:picMk id="30" creationId="{D027DE71-64E7-4A9E-FC61-94B1CFFEDD53}"/>
          </ac:picMkLst>
        </pc:picChg>
        <pc:picChg chg="add del mod">
          <ac:chgData name="Courtney Woolum" userId="85c78ab8a41235f3" providerId="LiveId" clId="{9331A487-A569-4A00-A3E7-58B43F306DEA}" dt="2024-04-02T07:39:22.497" v="24727" actId="478"/>
          <ac:picMkLst>
            <pc:docMk/>
            <pc:sldMk cId="382970927" sldId="282"/>
            <ac:picMk id="32" creationId="{6C2E1C4A-9D1F-0C9E-D42C-1D801A0ED59C}"/>
          </ac:picMkLst>
        </pc:picChg>
        <pc:picChg chg="add del mod modCrop">
          <ac:chgData name="Courtney Woolum" userId="85c78ab8a41235f3" providerId="LiveId" clId="{9331A487-A569-4A00-A3E7-58B43F306DEA}" dt="2024-04-05T05:06:45.956" v="36864" actId="478"/>
          <ac:picMkLst>
            <pc:docMk/>
            <pc:sldMk cId="382970927" sldId="282"/>
            <ac:picMk id="37" creationId="{E7ED55DA-3898-44BE-8829-E55313A081A6}"/>
          </ac:picMkLst>
        </pc:picChg>
        <pc:picChg chg="add del mod topLvl modCrop">
          <ac:chgData name="Courtney Woolum" userId="85c78ab8a41235f3" providerId="LiveId" clId="{9331A487-A569-4A00-A3E7-58B43F306DEA}" dt="2024-04-05T05:06:47.184" v="36865" actId="478"/>
          <ac:picMkLst>
            <pc:docMk/>
            <pc:sldMk cId="382970927" sldId="282"/>
            <ac:picMk id="39" creationId="{3F57BB8F-6987-DB53-0CB7-C4F9458B9467}"/>
          </ac:picMkLst>
        </pc:picChg>
        <pc:picChg chg="add del mod modCrop">
          <ac:chgData name="Courtney Woolum" userId="85c78ab8a41235f3" providerId="LiveId" clId="{9331A487-A569-4A00-A3E7-58B43F306DEA}" dt="2024-04-05T05:06:49.524" v="36867" actId="478"/>
          <ac:picMkLst>
            <pc:docMk/>
            <pc:sldMk cId="382970927" sldId="282"/>
            <ac:picMk id="50" creationId="{7D13C306-BEC1-656D-C12B-B34BE535E7AD}"/>
          </ac:picMkLst>
        </pc:picChg>
        <pc:picChg chg="add mod ord topLvl modCrop">
          <ac:chgData name="Courtney Woolum" userId="85c78ab8a41235f3" providerId="LiveId" clId="{9331A487-A569-4A00-A3E7-58B43F306DEA}" dt="2024-04-05T05:23:04.133" v="37119" actId="164"/>
          <ac:picMkLst>
            <pc:docMk/>
            <pc:sldMk cId="382970927" sldId="282"/>
            <ac:picMk id="52" creationId="{A80ED4A8-ECED-ACF5-AFD4-2E2056F20685}"/>
          </ac:picMkLst>
        </pc:picChg>
        <pc:picChg chg="add del mod">
          <ac:chgData name="Courtney Woolum" userId="85c78ab8a41235f3" providerId="LiveId" clId="{9331A487-A569-4A00-A3E7-58B43F306DEA}" dt="2024-04-05T05:07:18.189" v="36874" actId="478"/>
          <ac:picMkLst>
            <pc:docMk/>
            <pc:sldMk cId="382970927" sldId="282"/>
            <ac:picMk id="54" creationId="{628B6161-7F0D-A00F-4BCF-FA4DB3038B81}"/>
          </ac:picMkLst>
        </pc:picChg>
        <pc:picChg chg="add del mod topLvl modCrop">
          <ac:chgData name="Courtney Woolum" userId="85c78ab8a41235f3" providerId="LiveId" clId="{9331A487-A569-4A00-A3E7-58B43F306DEA}" dt="2024-04-05T05:12:17.896" v="36953" actId="478"/>
          <ac:picMkLst>
            <pc:docMk/>
            <pc:sldMk cId="382970927" sldId="282"/>
            <ac:picMk id="56" creationId="{9938A267-B941-3D00-4A54-53FFB580619C}"/>
          </ac:picMkLst>
        </pc:picChg>
        <pc:picChg chg="add mod topLvl modCrop">
          <ac:chgData name="Courtney Woolum" userId="85c78ab8a41235f3" providerId="LiveId" clId="{9331A487-A569-4A00-A3E7-58B43F306DEA}" dt="2024-04-05T05:23:05.685" v="37120" actId="164"/>
          <ac:picMkLst>
            <pc:docMk/>
            <pc:sldMk cId="382970927" sldId="282"/>
            <ac:picMk id="58" creationId="{FFB1A484-7E9E-B36B-D017-1D9262A3E608}"/>
          </ac:picMkLst>
        </pc:picChg>
        <pc:picChg chg="add del mod topLvl modCrop">
          <ac:chgData name="Courtney Woolum" userId="85c78ab8a41235f3" providerId="LiveId" clId="{9331A487-A569-4A00-A3E7-58B43F306DEA}" dt="2024-04-05T05:12:04.847" v="36951" actId="478"/>
          <ac:picMkLst>
            <pc:docMk/>
            <pc:sldMk cId="382970927" sldId="282"/>
            <ac:picMk id="60" creationId="{27143415-60C0-AB72-91AC-73F820848D67}"/>
          </ac:picMkLst>
        </pc:picChg>
        <pc:picChg chg="add mod">
          <ac:chgData name="Courtney Woolum" userId="85c78ab8a41235f3" providerId="LiveId" clId="{9331A487-A569-4A00-A3E7-58B43F306DEA}" dt="2024-04-05T05:13:30.400" v="36969"/>
          <ac:picMkLst>
            <pc:docMk/>
            <pc:sldMk cId="382970927" sldId="282"/>
            <ac:picMk id="63" creationId="{A6DA057A-A6F9-DE9E-B397-7423140CEE4B}"/>
          </ac:picMkLst>
        </pc:picChg>
        <pc:picChg chg="add mod modCrop">
          <ac:chgData name="Courtney Woolum" userId="85c78ab8a41235f3" providerId="LiveId" clId="{9331A487-A569-4A00-A3E7-58B43F306DEA}" dt="2024-04-05T05:24:04.324" v="37128" actId="164"/>
          <ac:picMkLst>
            <pc:docMk/>
            <pc:sldMk cId="382970927" sldId="282"/>
            <ac:picMk id="67" creationId="{51CACDCD-B8EB-FA7A-A42F-EC79D666456A}"/>
          </ac:picMkLst>
        </pc:picChg>
        <pc:picChg chg="add mod modCrop">
          <ac:chgData name="Courtney Woolum" userId="85c78ab8a41235f3" providerId="LiveId" clId="{9331A487-A569-4A00-A3E7-58B43F306DEA}" dt="2024-04-05T05:24:04.324" v="37128" actId="164"/>
          <ac:picMkLst>
            <pc:docMk/>
            <pc:sldMk cId="382970927" sldId="282"/>
            <ac:picMk id="68" creationId="{1D09A5A7-6CE4-8A36-58C7-524F76ED5167}"/>
          </ac:picMkLst>
        </pc:picChg>
        <pc:picChg chg="add del mod modCrop">
          <ac:chgData name="Courtney Woolum" userId="85c78ab8a41235f3" providerId="LiveId" clId="{9331A487-A569-4A00-A3E7-58B43F306DEA}" dt="2024-04-05T05:19:36.475" v="37078" actId="478"/>
          <ac:picMkLst>
            <pc:docMk/>
            <pc:sldMk cId="382970927" sldId="282"/>
            <ac:picMk id="70" creationId="{FC42754A-459B-32A5-3F5E-54C14F466AE4}"/>
          </ac:picMkLst>
        </pc:picChg>
        <pc:picChg chg="add mod ord modCrop">
          <ac:chgData name="Courtney Woolum" userId="85c78ab8a41235f3" providerId="LiveId" clId="{9331A487-A569-4A00-A3E7-58B43F306DEA}" dt="2024-04-05T05:19:30.378" v="37076" actId="164"/>
          <ac:picMkLst>
            <pc:docMk/>
            <pc:sldMk cId="382970927" sldId="282"/>
            <ac:picMk id="71" creationId="{0B31F261-864C-B013-2C8D-CD39E945DC21}"/>
          </ac:picMkLst>
        </pc:picChg>
        <pc:picChg chg="add mod ord modCrop">
          <ac:chgData name="Courtney Woolum" userId="85c78ab8a41235f3" providerId="LiveId" clId="{9331A487-A569-4A00-A3E7-58B43F306DEA}" dt="2024-04-05T05:20:08.450" v="37086" actId="1035"/>
          <ac:picMkLst>
            <pc:docMk/>
            <pc:sldMk cId="382970927" sldId="282"/>
            <ac:picMk id="72" creationId="{8717AB91-E176-589B-02F9-7682BC8C8466}"/>
          </ac:picMkLst>
        </pc:picChg>
        <pc:picChg chg="add mod modCrop">
          <ac:chgData name="Courtney Woolum" userId="85c78ab8a41235f3" providerId="LiveId" clId="{9331A487-A569-4A00-A3E7-58B43F306DEA}" dt="2024-04-05T05:24:05.913" v="37129" actId="164"/>
          <ac:picMkLst>
            <pc:docMk/>
            <pc:sldMk cId="382970927" sldId="282"/>
            <ac:picMk id="75" creationId="{FA65B48C-C5E7-540C-1471-B589503E4797}"/>
          </ac:picMkLst>
        </pc:picChg>
        <pc:picChg chg="add mod modCrop">
          <ac:chgData name="Courtney Woolum" userId="85c78ab8a41235f3" providerId="LiveId" clId="{9331A487-A569-4A00-A3E7-58B43F306DEA}" dt="2024-04-05T05:24:05.913" v="37129" actId="164"/>
          <ac:picMkLst>
            <pc:docMk/>
            <pc:sldMk cId="382970927" sldId="282"/>
            <ac:picMk id="76" creationId="{1235550C-4307-4FCD-F204-BA3D88D63FEC}"/>
          </ac:picMkLst>
        </pc:picChg>
        <pc:picChg chg="add mod modCrop">
          <ac:chgData name="Courtney Woolum" userId="85c78ab8a41235f3" providerId="LiveId" clId="{9331A487-A569-4A00-A3E7-58B43F306DEA}" dt="2024-04-05T05:23:05.685" v="37120" actId="164"/>
          <ac:picMkLst>
            <pc:docMk/>
            <pc:sldMk cId="382970927" sldId="282"/>
            <ac:picMk id="77" creationId="{21D02B2A-F1FD-883E-CFC9-940BAF02AAF1}"/>
          </ac:picMkLst>
        </pc:picChg>
        <pc:picChg chg="add mod modCrop">
          <ac:chgData name="Courtney Woolum" userId="85c78ab8a41235f3" providerId="LiveId" clId="{9331A487-A569-4A00-A3E7-58B43F306DEA}" dt="2024-04-05T05:23:04.133" v="37119" actId="164"/>
          <ac:picMkLst>
            <pc:docMk/>
            <pc:sldMk cId="382970927" sldId="282"/>
            <ac:picMk id="78" creationId="{0FCC0D6A-5BEA-B2CE-2588-282F0E13B9C6}"/>
          </ac:picMkLst>
        </pc:picChg>
      </pc:sldChg>
      <pc:sldChg chg="del">
        <pc:chgData name="Courtney Woolum" userId="85c78ab8a41235f3" providerId="LiveId" clId="{9331A487-A569-4A00-A3E7-58B43F306DEA}" dt="2024-03-28T03:01:15.579" v="6494" actId="2696"/>
        <pc:sldMkLst>
          <pc:docMk/>
          <pc:sldMk cId="1892720932" sldId="288"/>
        </pc:sldMkLst>
      </pc:sldChg>
      <pc:sldChg chg="modSp del">
        <pc:chgData name="Courtney Woolum" userId="85c78ab8a41235f3" providerId="LiveId" clId="{9331A487-A569-4A00-A3E7-58B43F306DEA}" dt="2024-03-29T01:42:30.745" v="8706" actId="2696"/>
        <pc:sldMkLst>
          <pc:docMk/>
          <pc:sldMk cId="6602507" sldId="289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6602507" sldId="289"/>
            <ac:spMk id="2" creationId="{B5762BB2-EE6A-660C-3719-49006ADD39D1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6602507" sldId="289"/>
            <ac:spMk id="3" creationId="{3D506C4D-44BC-E0E2-61D2-D10DB0F2B81D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6602507" sldId="289"/>
            <ac:spMk id="4" creationId="{8BF18A13-94D4-E061-448B-7414C75FEFF8}"/>
          </ac:spMkLst>
        </pc:spChg>
      </pc:sldChg>
      <pc:sldChg chg="add del mod ord modShow">
        <pc:chgData name="Courtney Woolum" userId="85c78ab8a41235f3" providerId="LiveId" clId="{9331A487-A569-4A00-A3E7-58B43F306DEA}" dt="2024-04-02T07:38:19.491" v="24702" actId="2696"/>
        <pc:sldMkLst>
          <pc:docMk/>
          <pc:sldMk cId="2726476978" sldId="290"/>
        </pc:sldMkLst>
      </pc:sldChg>
      <pc:sldChg chg="modSp del">
        <pc:chgData name="Courtney Woolum" userId="85c78ab8a41235f3" providerId="LiveId" clId="{9331A487-A569-4A00-A3E7-58B43F306DEA}" dt="2024-03-27T01:55:45.406" v="2151" actId="2696"/>
        <pc:sldMkLst>
          <pc:docMk/>
          <pc:sldMk cId="1621333388" sldId="291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1621333388" sldId="291"/>
            <ac:spMk id="2" creationId="{E93A6E25-9A88-9FFF-AD32-1DC7AE341EE8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1621333388" sldId="291"/>
            <ac:spMk id="3" creationId="{DF703E9E-B876-CDBD-CAC1-7A1386FFE30B}"/>
          </ac:spMkLst>
        </pc:spChg>
      </pc:sldChg>
      <pc:sldChg chg="del">
        <pc:chgData name="Courtney Woolum" userId="85c78ab8a41235f3" providerId="LiveId" clId="{9331A487-A569-4A00-A3E7-58B43F306DEA}" dt="2024-03-28T03:01:21.505" v="6495" actId="2696"/>
        <pc:sldMkLst>
          <pc:docMk/>
          <pc:sldMk cId="2044301181" sldId="292"/>
        </pc:sldMkLst>
      </pc:sldChg>
      <pc:sldChg chg="modSp del">
        <pc:chgData name="Courtney Woolum" userId="85c78ab8a41235f3" providerId="LiveId" clId="{9331A487-A569-4A00-A3E7-58B43F306DEA}" dt="2024-03-29T03:33:10.115" v="8724" actId="2696"/>
        <pc:sldMkLst>
          <pc:docMk/>
          <pc:sldMk cId="1531849157" sldId="293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1531849157" sldId="293"/>
            <ac:spMk id="5" creationId="{5B00CA53-9B07-65D0-5F26-F099C912A7A3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1531849157" sldId="293"/>
            <ac:spMk id="6" creationId="{FFB63040-7F88-71BB-19A3-C139BB5A4BE1}"/>
          </ac:spMkLst>
        </pc:spChg>
      </pc:sldChg>
      <pc:sldChg chg="addSp modSp add del mod ord modShow">
        <pc:chgData name="Courtney Woolum" userId="85c78ab8a41235f3" providerId="LiveId" clId="{9331A487-A569-4A00-A3E7-58B43F306DEA}" dt="2024-04-03T05:45:01.051" v="29939" actId="2696"/>
        <pc:sldMkLst>
          <pc:docMk/>
          <pc:sldMk cId="2726957186" sldId="294"/>
        </pc:sldMkLst>
        <pc:spChg chg="mod">
          <ac:chgData name="Courtney Woolum" userId="85c78ab8a41235f3" providerId="LiveId" clId="{9331A487-A569-4A00-A3E7-58B43F306DEA}" dt="2024-04-03T02:22:06.875" v="26964"/>
          <ac:spMkLst>
            <pc:docMk/>
            <pc:sldMk cId="2726957186" sldId="294"/>
            <ac:spMk id="2" creationId="{7FA45C6C-1E0C-B484-64DF-BF63B43A1169}"/>
          </ac:spMkLst>
        </pc:spChg>
        <pc:spChg chg="add mod">
          <ac:chgData name="Courtney Woolum" userId="85c78ab8a41235f3" providerId="LiveId" clId="{9331A487-A569-4A00-A3E7-58B43F306DEA}" dt="2024-04-02T07:40:48.127" v="24752" actId="6549"/>
          <ac:spMkLst>
            <pc:docMk/>
            <pc:sldMk cId="2726957186" sldId="294"/>
            <ac:spMk id="3" creationId="{D3BAD8E5-BB80-1CB6-8F6A-D1F7BEC391E5}"/>
          </ac:spMkLst>
        </pc:spChg>
        <pc:spChg chg="mod">
          <ac:chgData name="Courtney Woolum" userId="85c78ab8a41235f3" providerId="LiveId" clId="{9331A487-A569-4A00-A3E7-58B43F306DEA}" dt="2024-04-03T02:22:06.875" v="26964"/>
          <ac:spMkLst>
            <pc:docMk/>
            <pc:sldMk cId="2726957186" sldId="294"/>
            <ac:spMk id="7" creationId="{809267BD-B28F-67E9-7FFC-21C576FA3E58}"/>
          </ac:spMkLst>
        </pc:spChg>
      </pc:sldChg>
      <pc:sldChg chg="modSp del ord">
        <pc:chgData name="Courtney Woolum" userId="85c78ab8a41235f3" providerId="LiveId" clId="{9331A487-A569-4A00-A3E7-58B43F306DEA}" dt="2024-04-02T06:47:08.318" v="22535" actId="47"/>
        <pc:sldMkLst>
          <pc:docMk/>
          <pc:sldMk cId="3664723510" sldId="299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3664723510" sldId="299"/>
            <ac:spMk id="2" creationId="{82CE7337-20E2-C82B-9445-1FCE7663EEFD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3664723510" sldId="299"/>
            <ac:spMk id="7" creationId="{7A168E72-14A3-08C3-C954-AC0F5A648A5C}"/>
          </ac:spMkLst>
        </pc:spChg>
      </pc:sldChg>
      <pc:sldChg chg="addSp delSp modSp del mod setBg modClrScheme delDesignElem chgLayout">
        <pc:chgData name="Courtney Woolum" userId="85c78ab8a41235f3" providerId="LiveId" clId="{9331A487-A569-4A00-A3E7-58B43F306DEA}" dt="2024-04-03T03:15:30.828" v="28213" actId="2696"/>
        <pc:sldMkLst>
          <pc:docMk/>
          <pc:sldMk cId="2383321120" sldId="300"/>
        </pc:sldMkLst>
        <pc:spChg chg="mod ord">
          <ac:chgData name="Courtney Woolum" userId="85c78ab8a41235f3" providerId="LiveId" clId="{9331A487-A569-4A00-A3E7-58B43F306DEA}" dt="2024-04-03T03:01:12.541" v="28019" actId="26606"/>
          <ac:spMkLst>
            <pc:docMk/>
            <pc:sldMk cId="2383321120" sldId="300"/>
            <ac:spMk id="2" creationId="{57015C28-F6EA-2944-C0E5-AD40163A77E5}"/>
          </ac:spMkLst>
        </pc:spChg>
        <pc:spChg chg="add del mod ord">
          <ac:chgData name="Courtney Woolum" userId="85c78ab8a41235f3" providerId="LiveId" clId="{9331A487-A569-4A00-A3E7-58B43F306DEA}" dt="2024-04-03T02:59:00.113" v="27988" actId="478"/>
          <ac:spMkLst>
            <pc:docMk/>
            <pc:sldMk cId="2383321120" sldId="300"/>
            <ac:spMk id="3" creationId="{0B66E6EB-1D62-91AB-97AF-8A18BE6B2CEB}"/>
          </ac:spMkLst>
        </pc:spChg>
        <pc:spChg chg="add del mod">
          <ac:chgData name="Courtney Woolum" userId="85c78ab8a41235f3" providerId="LiveId" clId="{9331A487-A569-4A00-A3E7-58B43F306DEA}" dt="2024-04-02T22:06:22.228" v="25947" actId="478"/>
          <ac:spMkLst>
            <pc:docMk/>
            <pc:sldMk cId="2383321120" sldId="300"/>
            <ac:spMk id="3" creationId="{4F30508F-E005-E752-A890-CFC089E66205}"/>
          </ac:spMkLst>
        </pc:spChg>
        <pc:spChg chg="del mod ord">
          <ac:chgData name="Courtney Woolum" userId="85c78ab8a41235f3" providerId="LiveId" clId="{9331A487-A569-4A00-A3E7-58B43F306DEA}" dt="2024-04-02T06:50:44.394" v="22559" actId="478"/>
          <ac:spMkLst>
            <pc:docMk/>
            <pc:sldMk cId="2383321120" sldId="300"/>
            <ac:spMk id="3" creationId="{BA2BC7CB-D696-EE30-6DAB-6541AB4841CE}"/>
          </ac:spMkLst>
        </pc:spChg>
        <pc:spChg chg="del mod">
          <ac:chgData name="Courtney Woolum" userId="85c78ab8a41235f3" providerId="LiveId" clId="{9331A487-A569-4A00-A3E7-58B43F306DEA}" dt="2024-04-02T06:50:35.174" v="22557" actId="700"/>
          <ac:spMkLst>
            <pc:docMk/>
            <pc:sldMk cId="2383321120" sldId="300"/>
            <ac:spMk id="4" creationId="{BF3EE9AE-F17A-931E-AFF8-E251AC043933}"/>
          </ac:spMkLst>
        </pc:spChg>
        <pc:spChg chg="add mod ord">
          <ac:chgData name="Courtney Woolum" userId="85c78ab8a41235f3" providerId="LiveId" clId="{9331A487-A569-4A00-A3E7-58B43F306DEA}" dt="2024-04-03T03:01:27.151" v="28024" actId="20577"/>
          <ac:spMkLst>
            <pc:docMk/>
            <pc:sldMk cId="2383321120" sldId="300"/>
            <ac:spMk id="4" creationId="{D780A709-A181-3615-111B-AD8DD8A7914D}"/>
          </ac:spMkLst>
        </pc:spChg>
        <pc:spChg chg="add mod ord">
          <ac:chgData name="Courtney Woolum" userId="85c78ab8a41235f3" providerId="LiveId" clId="{9331A487-A569-4A00-A3E7-58B43F306DEA}" dt="2024-04-03T03:01:29.418" v="28025" actId="20577"/>
          <ac:spMkLst>
            <pc:docMk/>
            <pc:sldMk cId="2383321120" sldId="300"/>
            <ac:spMk id="5" creationId="{1F9EC0BF-1CAF-AD39-4A74-FA76160FC8BB}"/>
          </ac:spMkLst>
        </pc:spChg>
        <pc:spChg chg="add mod ord">
          <ac:chgData name="Courtney Woolum" userId="85c78ab8a41235f3" providerId="LiveId" clId="{9331A487-A569-4A00-A3E7-58B43F306DEA}" dt="2024-04-03T03:01:31.272" v="28026" actId="20577"/>
          <ac:spMkLst>
            <pc:docMk/>
            <pc:sldMk cId="2383321120" sldId="300"/>
            <ac:spMk id="6" creationId="{017B9237-D8FE-8694-F18E-E9EBCF58E50C}"/>
          </ac:spMkLst>
        </pc:spChg>
        <pc:spChg chg="add del mod ord">
          <ac:chgData name="Courtney Woolum" userId="85c78ab8a41235f3" providerId="LiveId" clId="{9331A487-A569-4A00-A3E7-58B43F306DEA}" dt="2024-04-03T02:59:27.924" v="28001" actId="478"/>
          <ac:spMkLst>
            <pc:docMk/>
            <pc:sldMk cId="2383321120" sldId="300"/>
            <ac:spMk id="7" creationId="{49F413D5-B648-6641-BEEF-22929A1A1374}"/>
          </ac:spMkLst>
        </pc:spChg>
        <pc:spChg chg="add del mod ord">
          <ac:chgData name="Courtney Woolum" userId="85c78ab8a41235f3" providerId="LiveId" clId="{9331A487-A569-4A00-A3E7-58B43F306DEA}" dt="2024-04-03T02:59:20.296" v="27998" actId="478"/>
          <ac:spMkLst>
            <pc:docMk/>
            <pc:sldMk cId="2383321120" sldId="300"/>
            <ac:spMk id="9" creationId="{F617E651-29A4-19E2-8393-B3FE38F2E8B0}"/>
          </ac:spMkLst>
        </pc:spChg>
        <pc:spChg chg="add del mod ord">
          <ac:chgData name="Courtney Woolum" userId="85c78ab8a41235f3" providerId="LiveId" clId="{9331A487-A569-4A00-A3E7-58B43F306DEA}" dt="2024-04-03T02:59:22.359" v="27999" actId="478"/>
          <ac:spMkLst>
            <pc:docMk/>
            <pc:sldMk cId="2383321120" sldId="300"/>
            <ac:spMk id="10" creationId="{81A86D42-048A-D923-D3AB-4C8372493413}"/>
          </ac:spMkLst>
        </pc:spChg>
        <pc:spChg chg="add del mod ord">
          <ac:chgData name="Courtney Woolum" userId="85c78ab8a41235f3" providerId="LiveId" clId="{9331A487-A569-4A00-A3E7-58B43F306DEA}" dt="2024-04-03T02:59:24.794" v="28000" actId="478"/>
          <ac:spMkLst>
            <pc:docMk/>
            <pc:sldMk cId="2383321120" sldId="300"/>
            <ac:spMk id="11" creationId="{304366FA-7900-CB01-B33D-54FC8AFE0574}"/>
          </ac:spMkLst>
        </pc:spChg>
        <pc:spChg chg="add del mod ord">
          <ac:chgData name="Courtney Woolum" userId="85c78ab8a41235f3" providerId="LiveId" clId="{9331A487-A569-4A00-A3E7-58B43F306DEA}" dt="2024-04-02T06:57:35.369" v="22576" actId="478"/>
          <ac:spMkLst>
            <pc:docMk/>
            <pc:sldMk cId="2383321120" sldId="300"/>
            <ac:spMk id="12" creationId="{3B6368C4-74EE-A57A-A1F5-20416C379F4A}"/>
          </ac:spMkLst>
        </pc:spChg>
        <pc:spChg chg="add del mod ord">
          <ac:chgData name="Courtney Woolum" userId="85c78ab8a41235f3" providerId="LiveId" clId="{9331A487-A569-4A00-A3E7-58B43F306DEA}" dt="2024-04-03T02:59:44.763" v="28004" actId="478"/>
          <ac:spMkLst>
            <pc:docMk/>
            <pc:sldMk cId="2383321120" sldId="300"/>
            <ac:spMk id="12" creationId="{4D7BFB90-E03D-C300-710C-CF677935462F}"/>
          </ac:spMkLst>
        </pc:spChg>
        <pc:spChg chg="add del mod ord">
          <ac:chgData name="Courtney Woolum" userId="85c78ab8a41235f3" providerId="LiveId" clId="{9331A487-A569-4A00-A3E7-58B43F306DEA}" dt="2024-04-02T06:58:11.370" v="22598" actId="478"/>
          <ac:spMkLst>
            <pc:docMk/>
            <pc:sldMk cId="2383321120" sldId="300"/>
            <ac:spMk id="13" creationId="{66D5C577-E543-72CA-41F6-B7147ABFDE53}"/>
          </ac:spMkLst>
        </pc:spChg>
        <pc:spChg chg="add del mod ord">
          <ac:chgData name="Courtney Woolum" userId="85c78ab8a41235f3" providerId="LiveId" clId="{9331A487-A569-4A00-A3E7-58B43F306DEA}" dt="2024-04-03T02:59:48.060" v="28005" actId="478"/>
          <ac:spMkLst>
            <pc:docMk/>
            <pc:sldMk cId="2383321120" sldId="300"/>
            <ac:spMk id="13" creationId="{B4E58517-391A-5AD0-4BAE-64F8268ABAAE}"/>
          </ac:spMkLst>
        </pc:spChg>
        <pc:spChg chg="add del mod ord">
          <ac:chgData name="Courtney Woolum" userId="85c78ab8a41235f3" providerId="LiveId" clId="{9331A487-A569-4A00-A3E7-58B43F306DEA}" dt="2024-04-03T03:01:12.120" v="28017" actId="700"/>
          <ac:spMkLst>
            <pc:docMk/>
            <pc:sldMk cId="2383321120" sldId="300"/>
            <ac:spMk id="14" creationId="{5B36CE96-DB39-F625-F2D0-BD0818F095A4}"/>
          </ac:spMkLst>
        </pc:spChg>
        <pc:spChg chg="add del mod ord">
          <ac:chgData name="Courtney Woolum" userId="85c78ab8a41235f3" providerId="LiveId" clId="{9331A487-A569-4A00-A3E7-58B43F306DEA}" dt="2024-04-02T06:58:14.025" v="22599" actId="478"/>
          <ac:spMkLst>
            <pc:docMk/>
            <pc:sldMk cId="2383321120" sldId="300"/>
            <ac:spMk id="14" creationId="{698A0070-BB0E-45FF-A1D0-EE84F235EBD7}"/>
          </ac:spMkLst>
        </pc:spChg>
        <pc:spChg chg="add del">
          <ac:chgData name="Courtney Woolum" userId="85c78ab8a41235f3" providerId="LiveId" clId="{9331A487-A569-4A00-A3E7-58B43F306DEA}" dt="2024-04-03T03:01:12.541" v="28019" actId="26606"/>
          <ac:spMkLst>
            <pc:docMk/>
            <pc:sldMk cId="2383321120" sldId="300"/>
            <ac:spMk id="15" creationId="{D3614FAD-F1AC-48E9-9876-CB07C26501FA}"/>
          </ac:spMkLst>
        </pc:spChg>
        <pc:spChg chg="add del">
          <ac:chgData name="Courtney Woolum" userId="85c78ab8a41235f3" providerId="LiveId" clId="{9331A487-A569-4A00-A3E7-58B43F306DEA}" dt="2024-04-03T02:58:55.077" v="27987" actId="700"/>
          <ac:spMkLst>
            <pc:docMk/>
            <pc:sldMk cId="2383321120" sldId="300"/>
            <ac:spMk id="18" creationId="{D3614FAD-F1AC-48E9-9876-CB07C26501FA}"/>
          </ac:spMkLst>
        </pc:spChg>
        <pc:spChg chg="add del mod ord">
          <ac:chgData name="Courtney Woolum" userId="85c78ab8a41235f3" providerId="LiveId" clId="{9331A487-A569-4A00-A3E7-58B43F306DEA}" dt="2024-04-03T03:01:12.120" v="28017" actId="700"/>
          <ac:spMkLst>
            <pc:docMk/>
            <pc:sldMk cId="2383321120" sldId="300"/>
            <ac:spMk id="21" creationId="{497EF241-1E10-9779-E4D0-D890085212E7}"/>
          </ac:spMkLst>
        </pc:spChg>
        <pc:spChg chg="add del mod ord">
          <ac:chgData name="Courtney Woolum" userId="85c78ab8a41235f3" providerId="LiveId" clId="{9331A487-A569-4A00-A3E7-58B43F306DEA}" dt="2024-04-03T03:01:12.120" v="28017" actId="700"/>
          <ac:spMkLst>
            <pc:docMk/>
            <pc:sldMk cId="2383321120" sldId="300"/>
            <ac:spMk id="22" creationId="{BD5CB138-D635-C483-5350-36260CA38677}"/>
          </ac:spMkLst>
        </pc:spChg>
        <pc:spChg chg="add del mod ord">
          <ac:chgData name="Courtney Woolum" userId="85c78ab8a41235f3" providerId="LiveId" clId="{9331A487-A569-4A00-A3E7-58B43F306DEA}" dt="2024-04-03T03:01:12.120" v="28017" actId="700"/>
          <ac:spMkLst>
            <pc:docMk/>
            <pc:sldMk cId="2383321120" sldId="300"/>
            <ac:spMk id="23" creationId="{E67F2A24-98E5-35E2-C061-CDE54A3DBD76}"/>
          </ac:spMkLst>
        </pc:spChg>
        <pc:spChg chg="add del mod ord">
          <ac:chgData name="Courtney Woolum" userId="85c78ab8a41235f3" providerId="LiveId" clId="{9331A487-A569-4A00-A3E7-58B43F306DEA}" dt="2024-04-03T03:01:12.120" v="28017" actId="700"/>
          <ac:spMkLst>
            <pc:docMk/>
            <pc:sldMk cId="2383321120" sldId="300"/>
            <ac:spMk id="24" creationId="{E60B4251-BEB8-9B31-7D96-D0ECA376CCE3}"/>
          </ac:spMkLst>
        </pc:spChg>
        <pc:spChg chg="add del mod ord">
          <ac:chgData name="Courtney Woolum" userId="85c78ab8a41235f3" providerId="LiveId" clId="{9331A487-A569-4A00-A3E7-58B43F306DEA}" dt="2024-04-03T03:01:12.120" v="28017" actId="700"/>
          <ac:spMkLst>
            <pc:docMk/>
            <pc:sldMk cId="2383321120" sldId="300"/>
            <ac:spMk id="25" creationId="{AB9BD6CE-3746-8EEE-8F9D-98B27D295B64}"/>
          </ac:spMkLst>
        </pc:spChg>
        <pc:picChg chg="add del mod">
          <ac:chgData name="Courtney Woolum" userId="85c78ab8a41235f3" providerId="LiveId" clId="{9331A487-A569-4A00-A3E7-58B43F306DEA}" dt="2024-04-02T22:05:20.812" v="25924" actId="478"/>
          <ac:picMkLst>
            <pc:docMk/>
            <pc:sldMk cId="2383321120" sldId="300"/>
            <ac:picMk id="5" creationId="{6136A37B-E088-98B4-94D6-C5B3439D36BB}"/>
          </ac:picMkLst>
        </pc:picChg>
        <pc:picChg chg="add del mod">
          <ac:chgData name="Courtney Woolum" userId="85c78ab8a41235f3" providerId="LiveId" clId="{9331A487-A569-4A00-A3E7-58B43F306DEA}" dt="2024-04-02T06:55:34.940" v="22563" actId="478"/>
          <ac:picMkLst>
            <pc:docMk/>
            <pc:sldMk cId="2383321120" sldId="300"/>
            <ac:picMk id="6" creationId="{56E29CD1-3359-36D7-6472-C9150C74D745}"/>
          </ac:picMkLst>
        </pc:picChg>
        <pc:picChg chg="add del mod modCrop">
          <ac:chgData name="Courtney Woolum" userId="85c78ab8a41235f3" providerId="LiveId" clId="{9331A487-A569-4A00-A3E7-58B43F306DEA}" dt="2024-04-02T22:03:13.363" v="25923" actId="478"/>
          <ac:picMkLst>
            <pc:docMk/>
            <pc:sldMk cId="2383321120" sldId="300"/>
            <ac:picMk id="7" creationId="{22991EF4-8B45-EF27-D7D7-948EC8D86DEC}"/>
          </ac:picMkLst>
        </pc:picChg>
        <pc:picChg chg="add del mod modCrop">
          <ac:chgData name="Courtney Woolum" userId="85c78ab8a41235f3" providerId="LiveId" clId="{9331A487-A569-4A00-A3E7-58B43F306DEA}" dt="2024-04-03T03:01:37.121" v="28027" actId="478"/>
          <ac:picMkLst>
            <pc:docMk/>
            <pc:sldMk cId="2383321120" sldId="300"/>
            <ac:picMk id="8" creationId="{B16EC21F-22AA-7A32-C7B1-29F079556F85}"/>
          </ac:picMkLst>
        </pc:picChg>
        <pc:picChg chg="add del">
          <ac:chgData name="Courtney Woolum" userId="85c78ab8a41235f3" providerId="LiveId" clId="{9331A487-A569-4A00-A3E7-58B43F306DEA}" dt="2024-04-03T02:58:55.077" v="27987" actId="700"/>
          <ac:picMkLst>
            <pc:docMk/>
            <pc:sldMk cId="2383321120" sldId="300"/>
            <ac:picMk id="16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3:01:12.541" v="28019" actId="26606"/>
          <ac:picMkLst>
            <pc:docMk/>
            <pc:sldMk cId="2383321120" sldId="300"/>
            <ac:picMk id="17" creationId="{BD161D41-73C8-4487-A212-48A57E7BE73D}"/>
          </ac:picMkLst>
        </pc:picChg>
        <pc:picChg chg="add del">
          <ac:chgData name="Courtney Woolum" userId="85c78ab8a41235f3" providerId="LiveId" clId="{9331A487-A569-4A00-A3E7-58B43F306DEA}" dt="2024-04-03T03:01:12.541" v="28019" actId="26606"/>
          <ac:picMkLst>
            <pc:docMk/>
            <pc:sldMk cId="2383321120" sldId="300"/>
            <ac:picMk id="19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2:58:55.077" v="27987" actId="700"/>
          <ac:picMkLst>
            <pc:docMk/>
            <pc:sldMk cId="2383321120" sldId="300"/>
            <ac:picMk id="20" creationId="{BD161D41-73C8-4487-A212-48A57E7BE73D}"/>
          </ac:picMkLst>
        </pc:picChg>
      </pc:sldChg>
      <pc:sldChg chg="modSp del mod ord modShow">
        <pc:chgData name="Courtney Woolum" userId="85c78ab8a41235f3" providerId="LiveId" clId="{9331A487-A569-4A00-A3E7-58B43F306DEA}" dt="2024-03-27T01:50:24.518" v="2128" actId="47"/>
        <pc:sldMkLst>
          <pc:docMk/>
          <pc:sldMk cId="2662969725" sldId="301"/>
        </pc:sldMkLst>
        <pc:picChg chg="mod">
          <ac:chgData name="Courtney Woolum" userId="85c78ab8a41235f3" providerId="LiveId" clId="{9331A487-A569-4A00-A3E7-58B43F306DEA}" dt="2024-03-27T01:14:12.245" v="1644"/>
          <ac:picMkLst>
            <pc:docMk/>
            <pc:sldMk cId="2662969725" sldId="301"/>
            <ac:picMk id="1030" creationId="{9A3D8D10-77CE-381B-D61D-DA95AEBA207A}"/>
          </ac:picMkLst>
        </pc:picChg>
      </pc:sldChg>
      <pc:sldChg chg="addSp delSp modSp mod ord modClrScheme modAnim chgLayout">
        <pc:chgData name="Courtney Woolum" userId="85c78ab8a41235f3" providerId="LiveId" clId="{9331A487-A569-4A00-A3E7-58B43F306DEA}" dt="2024-04-05T04:22:31.824" v="36534"/>
        <pc:sldMkLst>
          <pc:docMk/>
          <pc:sldMk cId="2356929019" sldId="303"/>
        </pc:sldMkLst>
        <pc:spChg chg="mod ord">
          <ac:chgData name="Courtney Woolum" userId="85c78ab8a41235f3" providerId="LiveId" clId="{9331A487-A569-4A00-A3E7-58B43F306DEA}" dt="2024-04-05T00:42:12.735" v="35462" actId="20577"/>
          <ac:spMkLst>
            <pc:docMk/>
            <pc:sldMk cId="2356929019" sldId="303"/>
            <ac:spMk id="2" creationId="{8697B93D-6B5C-2C98-86A2-4F0B82411B6E}"/>
          </ac:spMkLst>
        </pc:spChg>
        <pc:spChg chg="del mod">
          <ac:chgData name="Courtney Woolum" userId="85c78ab8a41235f3" providerId="LiveId" clId="{9331A487-A569-4A00-A3E7-58B43F306DEA}" dt="2024-03-27T00:27:04.947" v="1322" actId="478"/>
          <ac:spMkLst>
            <pc:docMk/>
            <pc:sldMk cId="2356929019" sldId="303"/>
            <ac:spMk id="4" creationId="{2A78E9CC-E2CD-5360-31D1-A67587B8D495}"/>
          </ac:spMkLst>
        </pc:spChg>
        <pc:spChg chg="add del mod ord">
          <ac:chgData name="Courtney Woolum" userId="85c78ab8a41235f3" providerId="LiveId" clId="{9331A487-A569-4A00-A3E7-58B43F306DEA}" dt="2024-03-27T00:26:12.694" v="1293" actId="700"/>
          <ac:spMkLst>
            <pc:docMk/>
            <pc:sldMk cId="2356929019" sldId="303"/>
            <ac:spMk id="5" creationId="{06FBB901-3377-655E-8187-0B79B4DD1756}"/>
          </ac:spMkLst>
        </pc:spChg>
        <pc:spChg chg="add mod ord">
          <ac:chgData name="Courtney Woolum" userId="85c78ab8a41235f3" providerId="LiveId" clId="{9331A487-A569-4A00-A3E7-58B43F306DEA}" dt="2024-03-30T15:21:44.117" v="14257" actId="14100"/>
          <ac:spMkLst>
            <pc:docMk/>
            <pc:sldMk cId="2356929019" sldId="303"/>
            <ac:spMk id="6" creationId="{6C87D2A7-DDE1-5B56-9D7D-FE6853E16091}"/>
          </ac:spMkLst>
        </pc:spChg>
        <pc:spChg chg="add mod ord">
          <ac:chgData name="Courtney Woolum" userId="85c78ab8a41235f3" providerId="LiveId" clId="{9331A487-A569-4A00-A3E7-58B43F306DEA}" dt="2024-03-30T15:21:40.156" v="14256" actId="14100"/>
          <ac:spMkLst>
            <pc:docMk/>
            <pc:sldMk cId="2356929019" sldId="303"/>
            <ac:spMk id="7" creationId="{B33F923D-2B43-0934-839A-3F8816C766A2}"/>
          </ac:spMkLst>
        </pc:spChg>
        <pc:spChg chg="add mod ord">
          <ac:chgData name="Courtney Woolum" userId="85c78ab8a41235f3" providerId="LiveId" clId="{9331A487-A569-4A00-A3E7-58B43F306DEA}" dt="2024-03-30T15:23:22.764" v="14278" actId="20577"/>
          <ac:spMkLst>
            <pc:docMk/>
            <pc:sldMk cId="2356929019" sldId="303"/>
            <ac:spMk id="8" creationId="{655A0A7E-848A-4CAB-8B87-2846880DCCFC}"/>
          </ac:spMkLst>
        </pc:spChg>
        <pc:spChg chg="mod ord">
          <ac:chgData name="Courtney Woolum" userId="85c78ab8a41235f3" providerId="LiveId" clId="{9331A487-A569-4A00-A3E7-58B43F306DEA}" dt="2024-03-30T15:23:29.137" v="14279" actId="14100"/>
          <ac:spMkLst>
            <pc:docMk/>
            <pc:sldMk cId="2356929019" sldId="303"/>
            <ac:spMk id="32" creationId="{40FD74E4-64EF-FDC8-3936-7666F9904412}"/>
          </ac:spMkLst>
        </pc:spChg>
        <pc:picChg chg="add del mod">
          <ac:chgData name="Courtney Woolum" userId="85c78ab8a41235f3" providerId="LiveId" clId="{9331A487-A569-4A00-A3E7-58B43F306DEA}" dt="2024-04-02T07:39:16.350" v="24724" actId="478"/>
          <ac:picMkLst>
            <pc:docMk/>
            <pc:sldMk cId="2356929019" sldId="303"/>
            <ac:picMk id="4" creationId="{302CD114-BB97-86AA-6177-7AE9FF1F4A5B}"/>
          </ac:picMkLst>
        </pc:picChg>
        <pc:picChg chg="del">
          <ac:chgData name="Courtney Woolum" userId="85c78ab8a41235f3" providerId="LiveId" clId="{9331A487-A569-4A00-A3E7-58B43F306DEA}" dt="2024-03-26T23:58:37.587" v="568" actId="478"/>
          <ac:picMkLst>
            <pc:docMk/>
            <pc:sldMk cId="2356929019" sldId="303"/>
            <ac:picMk id="30" creationId="{47B5D7EB-194F-F329-8333-3337A8089A23}"/>
          </ac:picMkLst>
        </pc:picChg>
        <pc:cxnChg chg="add del mod">
          <ac:chgData name="Courtney Woolum" userId="85c78ab8a41235f3" providerId="LiveId" clId="{9331A487-A569-4A00-A3E7-58B43F306DEA}" dt="2024-03-27T01:17:29.599" v="1862" actId="478"/>
          <ac:cxnSpMkLst>
            <pc:docMk/>
            <pc:sldMk cId="2356929019" sldId="303"/>
            <ac:cxnSpMk id="10" creationId="{1D4382DC-E15A-C2FC-9C74-2AE665EB29DC}"/>
          </ac:cxnSpMkLst>
        </pc:cxnChg>
      </pc:sldChg>
      <pc:sldChg chg="addSp delSp modSp mod setBg setFolMasterObjs modClrScheme addAnim modAnim setClrOvrMap delDesignElem chgLayout">
        <pc:chgData name="Courtney Woolum" userId="85c78ab8a41235f3" providerId="LiveId" clId="{9331A487-A569-4A00-A3E7-58B43F306DEA}" dt="2024-04-03T02:22:06.875" v="26964"/>
        <pc:sldMkLst>
          <pc:docMk/>
          <pc:sldMk cId="3789308977" sldId="307"/>
        </pc:sldMkLst>
        <pc:spChg chg="del mod ord">
          <ac:chgData name="Courtney Woolum" userId="85c78ab8a41235f3" providerId="LiveId" clId="{9331A487-A569-4A00-A3E7-58B43F306DEA}" dt="2024-03-31T21:52:51.803" v="17611" actId="478"/>
          <ac:spMkLst>
            <pc:docMk/>
            <pc:sldMk cId="3789308977" sldId="307"/>
            <ac:spMk id="2" creationId="{DE3D84FB-5D02-47D2-98FD-4F01A02E2AEA}"/>
          </ac:spMkLst>
        </pc:spChg>
        <pc:spChg chg="del mod ord">
          <ac:chgData name="Courtney Woolum" userId="85c78ab8a41235f3" providerId="LiveId" clId="{9331A487-A569-4A00-A3E7-58B43F306DEA}" dt="2024-03-31T21:52:54.696" v="17612" actId="478"/>
          <ac:spMkLst>
            <pc:docMk/>
            <pc:sldMk cId="3789308977" sldId="307"/>
            <ac:spMk id="3" creationId="{E9F6641D-ADF3-40BD-9BA3-E740E77C8826}"/>
          </ac:spMkLst>
        </pc:spChg>
        <pc:spChg chg="add del mod ord">
          <ac:chgData name="Courtney Woolum" userId="85c78ab8a41235f3" providerId="LiveId" clId="{9331A487-A569-4A00-A3E7-58B43F306DEA}" dt="2024-03-31T21:53:18.984" v="17613" actId="700"/>
          <ac:spMkLst>
            <pc:docMk/>
            <pc:sldMk cId="3789308977" sldId="307"/>
            <ac:spMk id="5" creationId="{4A42EDB0-6498-F4DB-AD48-C1D8B2BB1B94}"/>
          </ac:spMkLst>
        </pc:spChg>
        <pc:spChg chg="add del mod ord">
          <ac:chgData name="Courtney Woolum" userId="85c78ab8a41235f3" providerId="LiveId" clId="{9331A487-A569-4A00-A3E7-58B43F306DEA}" dt="2024-03-31T21:53:18.984" v="17613" actId="700"/>
          <ac:spMkLst>
            <pc:docMk/>
            <pc:sldMk cId="3789308977" sldId="307"/>
            <ac:spMk id="7" creationId="{54BBB76E-C7B5-9A6C-B510-594A43D382BC}"/>
          </ac:spMkLst>
        </pc:spChg>
        <pc:spChg chg="add mod ord">
          <ac:chgData name="Courtney Woolum" userId="85c78ab8a41235f3" providerId="LiveId" clId="{9331A487-A569-4A00-A3E7-58B43F306DEA}" dt="2024-03-31T22:00:59.084" v="17769" actId="20577"/>
          <ac:spMkLst>
            <pc:docMk/>
            <pc:sldMk cId="3789308977" sldId="307"/>
            <ac:spMk id="8" creationId="{300BA795-97F7-BD37-22DD-63DC5CE7B5DD}"/>
          </ac:spMkLst>
        </pc:spChg>
        <pc:spChg chg="add mod ord">
          <ac:chgData name="Courtney Woolum" userId="85c78ab8a41235f3" providerId="LiveId" clId="{9331A487-A569-4A00-A3E7-58B43F306DEA}" dt="2024-03-31T21:56:16.704" v="17678" actId="26606"/>
          <ac:spMkLst>
            <pc:docMk/>
            <pc:sldMk cId="3789308977" sldId="307"/>
            <ac:spMk id="9" creationId="{71FFB483-AC66-E8BB-DB73-35DF146A25F8}"/>
          </ac:spMkLst>
        </pc:spChg>
        <pc:spChg chg="add del">
          <ac:chgData name="Courtney Woolum" userId="85c78ab8a41235f3" providerId="LiveId" clId="{9331A487-A569-4A00-A3E7-58B43F306DEA}" dt="2024-03-31T21:54:08.808" v="17642" actId="26606"/>
          <ac:spMkLst>
            <pc:docMk/>
            <pc:sldMk cId="3789308977" sldId="307"/>
            <ac:spMk id="16" creationId="{26A3F16E-CC60-4737-8CBB-9568A351D30B}"/>
          </ac:spMkLst>
        </pc:spChg>
        <pc:spChg chg="add del">
          <ac:chgData name="Courtney Woolum" userId="85c78ab8a41235f3" providerId="LiveId" clId="{9331A487-A569-4A00-A3E7-58B43F306DEA}" dt="2024-03-31T21:54:08.808" v="17642" actId="26606"/>
          <ac:spMkLst>
            <pc:docMk/>
            <pc:sldMk cId="3789308977" sldId="307"/>
            <ac:spMk id="18" creationId="{C0DABE73-66EA-42B0-AB0A-9FB1C0AD7AEB}"/>
          </ac:spMkLst>
        </pc:spChg>
        <pc:spChg chg="add del">
          <ac:chgData name="Courtney Woolum" userId="85c78ab8a41235f3" providerId="LiveId" clId="{9331A487-A569-4A00-A3E7-58B43F306DEA}" dt="2024-03-31T21:54:26.338" v="17644" actId="26606"/>
          <ac:spMkLst>
            <pc:docMk/>
            <pc:sldMk cId="3789308977" sldId="307"/>
            <ac:spMk id="23" creationId="{6529CFB1-4A36-4A05-8D7A-948E2277312A}"/>
          </ac:spMkLst>
        </pc:spChg>
        <pc:spChg chg="add del">
          <ac:chgData name="Courtney Woolum" userId="85c78ab8a41235f3" providerId="LiveId" clId="{9331A487-A569-4A00-A3E7-58B43F306DEA}" dt="2024-03-31T21:54:26.338" v="17644" actId="26606"/>
          <ac:spMkLst>
            <pc:docMk/>
            <pc:sldMk cId="3789308977" sldId="307"/>
            <ac:spMk id="24" creationId="{887B892C-9BD7-460D-B3EE-AB7C87F479B9}"/>
          </ac:spMkLst>
        </pc:spChg>
        <pc:spChg chg="add del">
          <ac:chgData name="Courtney Woolum" userId="85c78ab8a41235f3" providerId="LiveId" clId="{9331A487-A569-4A00-A3E7-58B43F306DEA}" dt="2024-03-31T21:54:54.333" v="17646" actId="26606"/>
          <ac:spMkLst>
            <pc:docMk/>
            <pc:sldMk cId="3789308977" sldId="307"/>
            <ac:spMk id="32" creationId="{637BD688-14A6-4B96-B8A2-3CD81C054FCE}"/>
          </ac:spMkLst>
        </pc:spChg>
        <pc:spChg chg="add del">
          <ac:chgData name="Courtney Woolum" userId="85c78ab8a41235f3" providerId="LiveId" clId="{9331A487-A569-4A00-A3E7-58B43F306DEA}" dt="2024-03-31T21:54:54.333" v="17646" actId="26606"/>
          <ac:spMkLst>
            <pc:docMk/>
            <pc:sldMk cId="3789308977" sldId="307"/>
            <ac:spMk id="34" creationId="{B7B2544F-CA5E-40F6-9525-716A90C83FC5}"/>
          </ac:spMkLst>
        </pc:spChg>
        <pc:spChg chg="add del">
          <ac:chgData name="Courtney Woolum" userId="85c78ab8a41235f3" providerId="LiveId" clId="{9331A487-A569-4A00-A3E7-58B43F306DEA}" dt="2024-03-31T21:55:36.927" v="17674" actId="26606"/>
          <ac:spMkLst>
            <pc:docMk/>
            <pc:sldMk cId="3789308977" sldId="307"/>
            <ac:spMk id="45" creationId="{E770CA6A-B3B0-4826-A91F-B2B1F8922026}"/>
          </ac:spMkLst>
        </pc:spChg>
        <pc:spChg chg="add del">
          <ac:chgData name="Courtney Woolum" userId="85c78ab8a41235f3" providerId="LiveId" clId="{9331A487-A569-4A00-A3E7-58B43F306DEA}" dt="2024-03-31T21:56:00.370" v="17677" actId="26606"/>
          <ac:spMkLst>
            <pc:docMk/>
            <pc:sldMk cId="3789308977" sldId="307"/>
            <ac:spMk id="58" creationId="{5B1AD7AF-3A60-4C4F-979F-367102EFD94E}"/>
          </ac:spMkLst>
        </pc:spChg>
        <pc:spChg chg="add del">
          <ac:chgData name="Courtney Woolum" userId="85c78ab8a41235f3" providerId="LiveId" clId="{9331A487-A569-4A00-A3E7-58B43F306DEA}" dt="2024-03-31T21:56:00.370" v="17677" actId="26606"/>
          <ac:spMkLst>
            <pc:docMk/>
            <pc:sldMk cId="3789308977" sldId="307"/>
            <ac:spMk id="60" creationId="{56177C8A-E75D-4FB9-8BA0-1FC843442E64}"/>
          </ac:spMkLst>
        </pc:spChg>
        <pc:spChg chg="add del">
          <ac:chgData name="Courtney Woolum" userId="85c78ab8a41235f3" providerId="LiveId" clId="{9331A487-A569-4A00-A3E7-58B43F306DEA}" dt="2024-03-31T21:56:16.704" v="17678" actId="26606"/>
          <ac:spMkLst>
            <pc:docMk/>
            <pc:sldMk cId="3789308977" sldId="307"/>
            <ac:spMk id="68" creationId="{E770CA6A-B3B0-4826-A91F-B2B1F8922026}"/>
          </ac:spMkLst>
        </pc:spChg>
        <pc:spChg chg="add del">
          <ac:chgData name="Courtney Woolum" userId="85c78ab8a41235f3" providerId="LiveId" clId="{9331A487-A569-4A00-A3E7-58B43F306DEA}" dt="2024-03-31T21:55:53.858" v="17676" actId="26606"/>
          <ac:spMkLst>
            <pc:docMk/>
            <pc:sldMk cId="3789308977" sldId="307"/>
            <ac:spMk id="73" creationId="{9CD9ACDE-8038-488C-AB0C-5FD1A373C8CD}"/>
          </ac:spMkLst>
        </pc:spChg>
        <pc:spChg chg="add del">
          <ac:chgData name="Courtney Woolum" userId="85c78ab8a41235f3" providerId="LiveId" clId="{9331A487-A569-4A00-A3E7-58B43F306DEA}" dt="2024-03-31T21:55:53.858" v="17676" actId="26606"/>
          <ac:spMkLst>
            <pc:docMk/>
            <pc:sldMk cId="3789308977" sldId="307"/>
            <ac:spMk id="75" creationId="{DA6C2449-5F66-4753-AAA3-4AD81E57A0E5}"/>
          </ac:spMkLst>
        </pc:spChg>
        <pc:spChg chg="add del">
          <ac:chgData name="Courtney Woolum" userId="85c78ab8a41235f3" providerId="LiveId" clId="{9331A487-A569-4A00-A3E7-58B43F306DEA}" dt="2024-04-03T02:22:06.875" v="26964"/>
          <ac:spMkLst>
            <pc:docMk/>
            <pc:sldMk cId="3789308977" sldId="307"/>
            <ac:spMk id="81" creationId="{50496C6C-A85F-426B-9ED1-3444166CE4E1}"/>
          </ac:spMkLst>
        </pc:spChg>
        <pc:picChg chg="add del mod">
          <ac:chgData name="Courtney Woolum" userId="85c78ab8a41235f3" providerId="LiveId" clId="{9331A487-A569-4A00-A3E7-58B43F306DEA}" dt="2024-04-02T07:38:46.108" v="24711" actId="478"/>
          <ac:picMkLst>
            <pc:docMk/>
            <pc:sldMk cId="3789308977" sldId="307"/>
            <ac:picMk id="2" creationId="{C565A419-8CC7-BF86-C107-C9C22E7DB6C6}"/>
          </ac:picMkLst>
        </pc:picChg>
        <pc:picChg chg="add del">
          <ac:chgData name="Courtney Woolum" userId="85c78ab8a41235f3" providerId="LiveId" clId="{9331A487-A569-4A00-A3E7-58B43F306DEA}" dt="2024-03-31T21:54:08.808" v="17642" actId="26606"/>
          <ac:picMkLst>
            <pc:docMk/>
            <pc:sldMk cId="3789308977" sldId="307"/>
            <ac:picMk id="14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3-31T21:54:08.808" v="17642" actId="26606"/>
          <ac:picMkLst>
            <pc:docMk/>
            <pc:sldMk cId="3789308977" sldId="307"/>
            <ac:picMk id="20" creationId="{E9149531-1AF5-4EA1-8D06-DDF13515EDD1}"/>
          </ac:picMkLst>
        </pc:picChg>
        <pc:picChg chg="add del">
          <ac:chgData name="Courtney Woolum" userId="85c78ab8a41235f3" providerId="LiveId" clId="{9331A487-A569-4A00-A3E7-58B43F306DEA}" dt="2024-03-31T21:54:26.338" v="17644" actId="26606"/>
          <ac:picMkLst>
            <pc:docMk/>
            <pc:sldMk cId="3789308977" sldId="307"/>
            <ac:picMk id="22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3-31T21:54:26.338" v="17644" actId="26606"/>
          <ac:picMkLst>
            <pc:docMk/>
            <pc:sldMk cId="3789308977" sldId="307"/>
            <ac:picMk id="25" creationId="{6661354F-F6EC-4469-A5FA-C82D68AFEF12}"/>
          </ac:picMkLst>
        </pc:picChg>
        <pc:picChg chg="add del">
          <ac:chgData name="Courtney Woolum" userId="85c78ab8a41235f3" providerId="LiveId" clId="{9331A487-A569-4A00-A3E7-58B43F306DEA}" dt="2024-03-31T21:54:54.333" v="17646" actId="26606"/>
          <ac:picMkLst>
            <pc:docMk/>
            <pc:sldMk cId="3789308977" sldId="307"/>
            <ac:picMk id="30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3-31T21:54:54.333" v="17646" actId="26606"/>
          <ac:picMkLst>
            <pc:docMk/>
            <pc:sldMk cId="3789308977" sldId="307"/>
            <ac:picMk id="36" creationId="{757AB653-403A-4C29-A765-2D5A9A91CA46}"/>
          </ac:picMkLst>
        </pc:picChg>
        <pc:picChg chg="add del">
          <ac:chgData name="Courtney Woolum" userId="85c78ab8a41235f3" providerId="LiveId" clId="{9331A487-A569-4A00-A3E7-58B43F306DEA}" dt="2024-03-31T21:55:36.927" v="17674" actId="26606"/>
          <ac:picMkLst>
            <pc:docMk/>
            <pc:sldMk cId="3789308977" sldId="307"/>
            <ac:picMk id="41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3-31T21:55:36.927" v="17674" actId="26606"/>
          <ac:picMkLst>
            <pc:docMk/>
            <pc:sldMk cId="3789308977" sldId="307"/>
            <ac:picMk id="43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3-31T21:55:36.927" v="17674" actId="26606"/>
          <ac:picMkLst>
            <pc:docMk/>
            <pc:sldMk cId="3789308977" sldId="307"/>
            <ac:picMk id="49" creationId="{1840A608-84A3-4CEC-BE1B-7A9717769D6F}"/>
          </ac:picMkLst>
        </pc:picChg>
        <pc:picChg chg="add del">
          <ac:chgData name="Courtney Woolum" userId="85c78ab8a41235f3" providerId="LiveId" clId="{9331A487-A569-4A00-A3E7-58B43F306DEA}" dt="2024-03-31T21:56:00.370" v="17677" actId="26606"/>
          <ac:picMkLst>
            <pc:docMk/>
            <pc:sldMk cId="3789308977" sldId="307"/>
            <ac:picMk id="54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3-31T21:56:00.370" v="17677" actId="26606"/>
          <ac:picMkLst>
            <pc:docMk/>
            <pc:sldMk cId="3789308977" sldId="307"/>
            <ac:picMk id="56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3-31T21:56:00.370" v="17677" actId="26606"/>
          <ac:picMkLst>
            <pc:docMk/>
            <pc:sldMk cId="3789308977" sldId="307"/>
            <ac:picMk id="62" creationId="{FA85432F-F112-46C7-BF23-5801FAC719DA}"/>
          </ac:picMkLst>
        </pc:picChg>
        <pc:picChg chg="add del">
          <ac:chgData name="Courtney Woolum" userId="85c78ab8a41235f3" providerId="LiveId" clId="{9331A487-A569-4A00-A3E7-58B43F306DEA}" dt="2024-03-31T21:56:00.370" v="17677" actId="26606"/>
          <ac:picMkLst>
            <pc:docMk/>
            <pc:sldMk cId="3789308977" sldId="307"/>
            <ac:picMk id="64" creationId="{364454F8-571B-4920-8B9E-6750E65D6BC9}"/>
          </ac:picMkLst>
        </pc:picChg>
        <pc:picChg chg="add del">
          <ac:chgData name="Courtney Woolum" userId="85c78ab8a41235f3" providerId="LiveId" clId="{9331A487-A569-4A00-A3E7-58B43F306DEA}" dt="2024-03-31T21:56:16.704" v="17678" actId="26606"/>
          <ac:picMkLst>
            <pc:docMk/>
            <pc:sldMk cId="3789308977" sldId="307"/>
            <ac:picMk id="66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3-31T21:56:16.704" v="17678" actId="26606"/>
          <ac:picMkLst>
            <pc:docMk/>
            <pc:sldMk cId="3789308977" sldId="307"/>
            <ac:picMk id="67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3-31T21:55:53.858" v="17676" actId="26606"/>
          <ac:picMkLst>
            <pc:docMk/>
            <pc:sldMk cId="3789308977" sldId="307"/>
            <ac:picMk id="69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3-31T21:55:53.858" v="17676" actId="26606"/>
          <ac:picMkLst>
            <pc:docMk/>
            <pc:sldMk cId="3789308977" sldId="307"/>
            <ac:picMk id="71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3-31T21:56:16.704" v="17678" actId="26606"/>
          <ac:picMkLst>
            <pc:docMk/>
            <pc:sldMk cId="3789308977" sldId="307"/>
            <ac:picMk id="72" creationId="{1840A608-84A3-4CEC-BE1B-7A9717769D6F}"/>
          </ac:picMkLst>
        </pc:picChg>
        <pc:picChg chg="add del">
          <ac:chgData name="Courtney Woolum" userId="85c78ab8a41235f3" providerId="LiveId" clId="{9331A487-A569-4A00-A3E7-58B43F306DEA}" dt="2024-04-03T02:22:06.875" v="26964"/>
          <ac:picMkLst>
            <pc:docMk/>
            <pc:sldMk cId="3789308977" sldId="307"/>
            <ac:picMk id="74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3-31T21:55:53.858" v="17676" actId="26606"/>
          <ac:picMkLst>
            <pc:docMk/>
            <pc:sldMk cId="3789308977" sldId="307"/>
            <ac:picMk id="77" creationId="{9DC2D8D4-F6D6-45F4-82A9-43B92A96E3D7}"/>
          </ac:picMkLst>
        </pc:picChg>
        <pc:picChg chg="add del">
          <ac:chgData name="Courtney Woolum" userId="85c78ab8a41235f3" providerId="LiveId" clId="{9331A487-A569-4A00-A3E7-58B43F306DEA}" dt="2024-04-03T02:22:06.875" v="26964"/>
          <ac:picMkLst>
            <pc:docMk/>
            <pc:sldMk cId="3789308977" sldId="307"/>
            <ac:picMk id="79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3T02:22:06.875" v="26964"/>
          <ac:picMkLst>
            <pc:docMk/>
            <pc:sldMk cId="3789308977" sldId="307"/>
            <ac:picMk id="85" creationId="{728160CC-169E-42B9-922A-7FC40F475589}"/>
          </ac:picMkLst>
        </pc:picChg>
        <pc:cxnChg chg="add del">
          <ac:chgData name="Courtney Woolum" userId="85c78ab8a41235f3" providerId="LiveId" clId="{9331A487-A569-4A00-A3E7-58B43F306DEA}" dt="2024-03-31T21:55:36.927" v="17674" actId="26606"/>
          <ac:cxnSpMkLst>
            <pc:docMk/>
            <pc:sldMk cId="3789308977" sldId="307"/>
            <ac:cxnSpMk id="47" creationId="{6FE641DB-A503-41DE-ACA6-36B41C6C2BE9}"/>
          </ac:cxnSpMkLst>
        </pc:cxnChg>
        <pc:cxnChg chg="add del">
          <ac:chgData name="Courtney Woolum" userId="85c78ab8a41235f3" providerId="LiveId" clId="{9331A487-A569-4A00-A3E7-58B43F306DEA}" dt="2024-03-31T21:56:16.704" v="17678" actId="26606"/>
          <ac:cxnSpMkLst>
            <pc:docMk/>
            <pc:sldMk cId="3789308977" sldId="307"/>
            <ac:cxnSpMk id="70" creationId="{6FE641DB-A503-41DE-ACA6-36B41C6C2BE9}"/>
          </ac:cxnSpMkLst>
        </pc:cxnChg>
        <pc:cxnChg chg="add del">
          <ac:chgData name="Courtney Woolum" userId="85c78ab8a41235f3" providerId="LiveId" clId="{9331A487-A569-4A00-A3E7-58B43F306DEA}" dt="2024-04-03T02:22:06.875" v="26964"/>
          <ac:cxnSpMkLst>
            <pc:docMk/>
            <pc:sldMk cId="3789308977" sldId="307"/>
            <ac:cxnSpMk id="83" creationId="{AD0EF22F-5D3C-4240-8C32-1B20803E5A89}"/>
          </ac:cxnSpMkLst>
        </pc:cxnChg>
      </pc:sldChg>
      <pc:sldChg chg="del ord">
        <pc:chgData name="Courtney Woolum" userId="85c78ab8a41235f3" providerId="LiveId" clId="{9331A487-A569-4A00-A3E7-58B43F306DEA}" dt="2024-03-29T03:32:52.027" v="8722" actId="2696"/>
        <pc:sldMkLst>
          <pc:docMk/>
          <pc:sldMk cId="1547420025" sldId="308"/>
        </pc:sldMkLst>
      </pc:sldChg>
      <pc:sldChg chg="addSp delSp modSp mod ord addAnim delAnim modAnim">
        <pc:chgData name="Courtney Woolum" userId="85c78ab8a41235f3" providerId="LiveId" clId="{9331A487-A569-4A00-A3E7-58B43F306DEA}" dt="2024-04-03T02:22:06.875" v="26964"/>
        <pc:sldMkLst>
          <pc:docMk/>
          <pc:sldMk cId="2941769378" sldId="309"/>
        </pc:sldMkLst>
        <pc:spChg chg="mod">
          <ac:chgData name="Courtney Woolum" userId="85c78ab8a41235f3" providerId="LiveId" clId="{9331A487-A569-4A00-A3E7-58B43F306DEA}" dt="2024-04-01T02:33:58.721" v="18513" actId="121"/>
          <ac:spMkLst>
            <pc:docMk/>
            <pc:sldMk cId="2941769378" sldId="309"/>
            <ac:spMk id="2" creationId="{21223F31-37F2-8D91-072F-050500348973}"/>
          </ac:spMkLst>
        </pc:spChg>
        <pc:spChg chg="mod">
          <ac:chgData name="Courtney Woolum" userId="85c78ab8a41235f3" providerId="LiveId" clId="{9331A487-A569-4A00-A3E7-58B43F306DEA}" dt="2024-04-03T02:22:06.875" v="26964"/>
          <ac:spMkLst>
            <pc:docMk/>
            <pc:sldMk cId="2941769378" sldId="309"/>
            <ac:spMk id="3" creationId="{C3D6BB65-ECC8-3DBB-CEA7-24317A775D66}"/>
          </ac:spMkLst>
        </pc:spChg>
        <pc:spChg chg="add mod topLvl">
          <ac:chgData name="Courtney Woolum" userId="85c78ab8a41235f3" providerId="LiveId" clId="{9331A487-A569-4A00-A3E7-58B43F306DEA}" dt="2024-03-31T21:30:50.832" v="17552" actId="164"/>
          <ac:spMkLst>
            <pc:docMk/>
            <pc:sldMk cId="2941769378" sldId="309"/>
            <ac:spMk id="5" creationId="{E6A9F2D1-2967-D464-B7A2-8934D7FBFFDF}"/>
          </ac:spMkLst>
        </pc:spChg>
        <pc:spChg chg="mod topLvl">
          <ac:chgData name="Courtney Woolum" userId="85c78ab8a41235f3" providerId="LiveId" clId="{9331A487-A569-4A00-A3E7-58B43F306DEA}" dt="2024-03-31T21:28:35.081" v="17537" actId="20577"/>
          <ac:spMkLst>
            <pc:docMk/>
            <pc:sldMk cId="2941769378" sldId="309"/>
            <ac:spMk id="9" creationId="{F2DE93CD-0BE9-35C7-BD7A-B3F09FE51E58}"/>
          </ac:spMkLst>
        </pc:spChg>
        <pc:spChg chg="mod">
          <ac:chgData name="Courtney Woolum" userId="85c78ab8a41235f3" providerId="LiveId" clId="{9331A487-A569-4A00-A3E7-58B43F306DEA}" dt="2024-03-28T02:59:29.359" v="6484" actId="1036"/>
          <ac:spMkLst>
            <pc:docMk/>
            <pc:sldMk cId="2941769378" sldId="309"/>
            <ac:spMk id="10" creationId="{5B304023-693F-F582-1ECF-FF6FD4D8F238}"/>
          </ac:spMkLst>
        </pc:spChg>
        <pc:spChg chg="mod">
          <ac:chgData name="Courtney Woolum" userId="85c78ab8a41235f3" providerId="LiveId" clId="{9331A487-A569-4A00-A3E7-58B43F306DEA}" dt="2024-03-31T21:30:50.832" v="17552" actId="164"/>
          <ac:spMkLst>
            <pc:docMk/>
            <pc:sldMk cId="2941769378" sldId="309"/>
            <ac:spMk id="15" creationId="{681DEE70-1771-9D74-52B1-7A3062F28FF1}"/>
          </ac:spMkLst>
        </pc:spChg>
        <pc:spChg chg="mod topLvl">
          <ac:chgData name="Courtney Woolum" userId="85c78ab8a41235f3" providerId="LiveId" clId="{9331A487-A569-4A00-A3E7-58B43F306DEA}" dt="2024-03-31T22:26:17.171" v="18019" actId="1076"/>
          <ac:spMkLst>
            <pc:docMk/>
            <pc:sldMk cId="2941769378" sldId="309"/>
            <ac:spMk id="17" creationId="{535589A5-E37D-D807-F84D-809956645AF3}"/>
          </ac:spMkLst>
        </pc:spChg>
        <pc:spChg chg="mod topLvl">
          <ac:chgData name="Courtney Woolum" userId="85c78ab8a41235f3" providerId="LiveId" clId="{9331A487-A569-4A00-A3E7-58B43F306DEA}" dt="2024-03-31T21:29:58.034" v="17544" actId="165"/>
          <ac:spMkLst>
            <pc:docMk/>
            <pc:sldMk cId="2941769378" sldId="309"/>
            <ac:spMk id="18" creationId="{55077E1D-8543-ED1B-9876-9E8FA3F04DE4}"/>
          </ac:spMkLst>
        </pc:spChg>
        <pc:spChg chg="add del mod topLvl">
          <ac:chgData name="Courtney Woolum" userId="85c78ab8a41235f3" providerId="LiveId" clId="{9331A487-A569-4A00-A3E7-58B43F306DEA}" dt="2024-04-01T00:54:50.319" v="18041" actId="478"/>
          <ac:spMkLst>
            <pc:docMk/>
            <pc:sldMk cId="2941769378" sldId="309"/>
            <ac:spMk id="19" creationId="{3258A66F-AC61-9FDE-6269-5CFFA2F2A7AB}"/>
          </ac:spMkLst>
        </pc:spChg>
        <pc:spChg chg="add del mod">
          <ac:chgData name="Courtney Woolum" userId="85c78ab8a41235f3" providerId="LiveId" clId="{9331A487-A569-4A00-A3E7-58B43F306DEA}" dt="2024-04-01T00:54:50.761" v="18042" actId="478"/>
          <ac:spMkLst>
            <pc:docMk/>
            <pc:sldMk cId="2941769378" sldId="309"/>
            <ac:spMk id="20" creationId="{628CCE2C-EB05-FD1B-84E6-81CE94FA37B9}"/>
          </ac:spMkLst>
        </pc:spChg>
        <pc:grpChg chg="add del mod">
          <ac:chgData name="Courtney Woolum" userId="85c78ab8a41235f3" providerId="LiveId" clId="{9331A487-A569-4A00-A3E7-58B43F306DEA}" dt="2024-03-31T21:30:50.832" v="17552" actId="164"/>
          <ac:grpSpMkLst>
            <pc:docMk/>
            <pc:sldMk cId="2941769378" sldId="309"/>
            <ac:grpSpMk id="7" creationId="{7E15882E-4249-E4AC-4340-6D2B38713B40}"/>
          </ac:grpSpMkLst>
        </pc:grpChg>
        <pc:grpChg chg="add del mod">
          <ac:chgData name="Courtney Woolum" userId="85c78ab8a41235f3" providerId="LiveId" clId="{9331A487-A569-4A00-A3E7-58B43F306DEA}" dt="2024-03-28T02:36:40.292" v="6015" actId="165"/>
          <ac:grpSpMkLst>
            <pc:docMk/>
            <pc:sldMk cId="2941769378" sldId="309"/>
            <ac:grpSpMk id="7" creationId="{F1A7B5E9-884D-F97D-87E8-BF0B15F9126F}"/>
          </ac:grpSpMkLst>
        </pc:grpChg>
        <pc:grpChg chg="add del mod">
          <ac:chgData name="Courtney Woolum" userId="85c78ab8a41235f3" providerId="LiveId" clId="{9331A487-A569-4A00-A3E7-58B43F306DEA}" dt="2024-03-28T02:59:29.359" v="6484" actId="1036"/>
          <ac:grpSpMkLst>
            <pc:docMk/>
            <pc:sldMk cId="2941769378" sldId="309"/>
            <ac:grpSpMk id="13" creationId="{6FDB77C4-50EA-2DE6-834A-7059D5E68915}"/>
          </ac:grpSpMkLst>
        </pc:grpChg>
        <pc:grpChg chg="add del mod topLvl">
          <ac:chgData name="Courtney Woolum" userId="85c78ab8a41235f3" providerId="LiveId" clId="{9331A487-A569-4A00-A3E7-58B43F306DEA}" dt="2024-03-31T21:29:53.724" v="17543" actId="165"/>
          <ac:grpSpMkLst>
            <pc:docMk/>
            <pc:sldMk cId="2941769378" sldId="309"/>
            <ac:grpSpMk id="14" creationId="{AED19E6B-1774-9090-CA82-A1ED222F5097}"/>
          </ac:grpSpMkLst>
        </pc:grpChg>
        <pc:grpChg chg="del mod topLvl">
          <ac:chgData name="Courtney Woolum" userId="85c78ab8a41235f3" providerId="LiveId" clId="{9331A487-A569-4A00-A3E7-58B43F306DEA}" dt="2024-03-31T21:29:58.034" v="17544" actId="165"/>
          <ac:grpSpMkLst>
            <pc:docMk/>
            <pc:sldMk cId="2941769378" sldId="309"/>
            <ac:grpSpMk id="16" creationId="{9D743F93-5B5C-A346-B261-C91DE3ABA29C}"/>
          </ac:grpSpMkLst>
        </pc:grpChg>
        <pc:grpChg chg="add del mod">
          <ac:chgData name="Courtney Woolum" userId="85c78ab8a41235f3" providerId="LiveId" clId="{9331A487-A569-4A00-A3E7-58B43F306DEA}" dt="2024-03-28T02:58:09.220" v="6471" actId="165"/>
          <ac:grpSpMkLst>
            <pc:docMk/>
            <pc:sldMk cId="2941769378" sldId="309"/>
            <ac:grpSpMk id="20" creationId="{D0118D9C-777D-F925-8237-F8E05EF9CBBF}"/>
          </ac:grpSpMkLst>
        </pc:grpChg>
        <pc:picChg chg="add del mod">
          <ac:chgData name="Courtney Woolum" userId="85c78ab8a41235f3" providerId="LiveId" clId="{9331A487-A569-4A00-A3E7-58B43F306DEA}" dt="2024-03-31T21:26:15.492" v="17512" actId="478"/>
          <ac:picMkLst>
            <pc:docMk/>
            <pc:sldMk cId="2941769378" sldId="309"/>
            <ac:picMk id="12" creationId="{3A21E8F1-8B41-DB2E-499E-9A7F8871F299}"/>
          </ac:picMkLst>
        </pc:picChg>
        <pc:picChg chg="add del mod">
          <ac:chgData name="Courtney Woolum" userId="85c78ab8a41235f3" providerId="LiveId" clId="{9331A487-A569-4A00-A3E7-58B43F306DEA}" dt="2024-04-02T07:40:05.564" v="24735" actId="478"/>
          <ac:picMkLst>
            <pc:docMk/>
            <pc:sldMk cId="2941769378" sldId="309"/>
            <ac:picMk id="21" creationId="{4EBB873D-6C25-4F15-7DE2-78295756D198}"/>
          </ac:picMkLst>
        </pc:picChg>
      </pc:sldChg>
      <pc:sldChg chg="addSp delSp modSp mod ord delAnim modAnim modShow">
        <pc:chgData name="Courtney Woolum" userId="85c78ab8a41235f3" providerId="LiveId" clId="{9331A487-A569-4A00-A3E7-58B43F306DEA}" dt="2024-04-04T00:39:52.461" v="30557" actId="20578"/>
        <pc:sldMkLst>
          <pc:docMk/>
          <pc:sldMk cId="2235293674" sldId="310"/>
        </pc:sldMkLst>
        <pc:spChg chg="mod">
          <ac:chgData name="Courtney Woolum" userId="85c78ab8a41235f3" providerId="LiveId" clId="{9331A487-A569-4A00-A3E7-58B43F306DEA}" dt="2024-03-28T04:18:56.942" v="6611" actId="1076"/>
          <ac:spMkLst>
            <pc:docMk/>
            <pc:sldMk cId="2235293674" sldId="310"/>
            <ac:spMk id="2" creationId="{21223F31-37F2-8D91-072F-050500348973}"/>
          </ac:spMkLst>
        </pc:spChg>
        <pc:spChg chg="mod">
          <ac:chgData name="Courtney Woolum" userId="85c78ab8a41235f3" providerId="LiveId" clId="{9331A487-A569-4A00-A3E7-58B43F306DEA}" dt="2024-04-03T02:22:06.875" v="26964"/>
          <ac:spMkLst>
            <pc:docMk/>
            <pc:sldMk cId="2235293674" sldId="310"/>
            <ac:spMk id="3" creationId="{C3D6BB65-ECC8-3DBB-CEA7-24317A775D66}"/>
          </ac:spMkLst>
        </pc:spChg>
        <pc:spChg chg="add mod">
          <ac:chgData name="Courtney Woolum" userId="85c78ab8a41235f3" providerId="LiveId" clId="{9331A487-A569-4A00-A3E7-58B43F306DEA}" dt="2024-04-01T01:06:28.170" v="18160" actId="20577"/>
          <ac:spMkLst>
            <pc:docMk/>
            <pc:sldMk cId="2235293674" sldId="310"/>
            <ac:spMk id="4" creationId="{002788FA-CC03-C5FB-D409-DAACFA49F8ED}"/>
          </ac:spMkLst>
        </pc:spChg>
        <pc:spChg chg="add mod">
          <ac:chgData name="Courtney Woolum" userId="85c78ab8a41235f3" providerId="LiveId" clId="{9331A487-A569-4A00-A3E7-58B43F306DEA}" dt="2024-04-01T01:06:04.626" v="18147" actId="14100"/>
          <ac:spMkLst>
            <pc:docMk/>
            <pc:sldMk cId="2235293674" sldId="310"/>
            <ac:spMk id="5" creationId="{0BE3C20C-56CA-DF61-59E0-8400F5776DAB}"/>
          </ac:spMkLst>
        </pc:spChg>
        <pc:spChg chg="add mod">
          <ac:chgData name="Courtney Woolum" userId="85c78ab8a41235f3" providerId="LiveId" clId="{9331A487-A569-4A00-A3E7-58B43F306DEA}" dt="2024-04-01T01:06:37.505" v="18162" actId="14100"/>
          <ac:spMkLst>
            <pc:docMk/>
            <pc:sldMk cId="2235293674" sldId="310"/>
            <ac:spMk id="6" creationId="{D4A8AFD6-B6B6-B42F-530B-C7AEB1525F51}"/>
          </ac:spMkLst>
        </pc:spChg>
        <pc:spChg chg="add del mod">
          <ac:chgData name="Courtney Woolum" userId="85c78ab8a41235f3" providerId="LiveId" clId="{9331A487-A569-4A00-A3E7-58B43F306DEA}" dt="2024-04-01T17:14:09.835" v="19537" actId="478"/>
          <ac:spMkLst>
            <pc:docMk/>
            <pc:sldMk cId="2235293674" sldId="310"/>
            <ac:spMk id="7" creationId="{9552D9A5-F4BA-5A3D-0398-7B4659013D52}"/>
          </ac:spMkLst>
        </pc:spChg>
        <pc:spChg chg="add del mod">
          <ac:chgData name="Courtney Woolum" userId="85c78ab8a41235f3" providerId="LiveId" clId="{9331A487-A569-4A00-A3E7-58B43F306DEA}" dt="2024-04-01T17:13:27.532" v="19534" actId="478"/>
          <ac:spMkLst>
            <pc:docMk/>
            <pc:sldMk cId="2235293674" sldId="310"/>
            <ac:spMk id="8" creationId="{1716B5F2-58DA-492C-A788-10D73F673270}"/>
          </ac:spMkLst>
        </pc:spChg>
        <pc:spChg chg="del">
          <ac:chgData name="Courtney Woolum" userId="85c78ab8a41235f3" providerId="LiveId" clId="{9331A487-A569-4A00-A3E7-58B43F306DEA}" dt="2024-04-01T01:05:34.364" v="18115" actId="478"/>
          <ac:spMkLst>
            <pc:docMk/>
            <pc:sldMk cId="2235293674" sldId="310"/>
            <ac:spMk id="20" creationId="{0F5EEACE-1CD1-01E2-803B-7AE34E931F85}"/>
          </ac:spMkLst>
        </pc:spChg>
        <pc:grpChg chg="add del mod">
          <ac:chgData name="Courtney Woolum" userId="85c78ab8a41235f3" providerId="LiveId" clId="{9331A487-A569-4A00-A3E7-58B43F306DEA}" dt="2024-04-01T01:05:36.319" v="18116" actId="478"/>
          <ac:grpSpMkLst>
            <pc:docMk/>
            <pc:sldMk cId="2235293674" sldId="310"/>
            <ac:grpSpMk id="21" creationId="{6DEC042C-7B38-A661-8DC1-CBE1100467F4}"/>
          </ac:grpSpMkLst>
        </pc:grpChg>
        <pc:picChg chg="add del mod">
          <ac:chgData name="Courtney Woolum" userId="85c78ab8a41235f3" providerId="LiveId" clId="{9331A487-A569-4A00-A3E7-58B43F306DEA}" dt="2024-04-02T07:40:09.541" v="24737" actId="478"/>
          <ac:picMkLst>
            <pc:docMk/>
            <pc:sldMk cId="2235293674" sldId="310"/>
            <ac:picMk id="9" creationId="{B65EA079-4CE6-DC78-0793-69E4DDF45FDB}"/>
          </ac:picMkLst>
        </pc:picChg>
      </pc:sldChg>
      <pc:sldChg chg="del ord">
        <pc:chgData name="Courtney Woolum" userId="85c78ab8a41235f3" providerId="LiveId" clId="{9331A487-A569-4A00-A3E7-58B43F306DEA}" dt="2024-04-02T06:31:22.471" v="22360" actId="2696"/>
        <pc:sldMkLst>
          <pc:docMk/>
          <pc:sldMk cId="959880737" sldId="312"/>
        </pc:sldMkLst>
      </pc:sldChg>
      <pc:sldChg chg="modSp del mod">
        <pc:chgData name="Courtney Woolum" userId="85c78ab8a41235f3" providerId="LiveId" clId="{9331A487-A569-4A00-A3E7-58B43F306DEA}" dt="2024-03-29T03:32:57.689" v="8723" actId="2696"/>
        <pc:sldMkLst>
          <pc:docMk/>
          <pc:sldMk cId="4188569638" sldId="313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4188569638" sldId="313"/>
            <ac:spMk id="2" creationId="{3233CA42-273E-0012-3F64-7DAB248D3EED}"/>
          </ac:spMkLst>
        </pc:spChg>
        <pc:spChg chg="mod">
          <ac:chgData name="Courtney Woolum" userId="85c78ab8a41235f3" providerId="LiveId" clId="{9331A487-A569-4A00-A3E7-58B43F306DEA}" dt="2024-03-28T21:38:56.623" v="8134" actId="27636"/>
          <ac:spMkLst>
            <pc:docMk/>
            <pc:sldMk cId="4188569638" sldId="313"/>
            <ac:spMk id="3" creationId="{EFD9972A-3EA0-AA77-260A-3B25D6594D26}"/>
          </ac:spMkLst>
        </pc:spChg>
        <pc:spChg chg="mod">
          <ac:chgData name="Courtney Woolum" userId="85c78ab8a41235f3" providerId="LiveId" clId="{9331A487-A569-4A00-A3E7-58B43F306DEA}" dt="2024-03-28T21:38:56.624" v="8135" actId="27636"/>
          <ac:spMkLst>
            <pc:docMk/>
            <pc:sldMk cId="4188569638" sldId="313"/>
            <ac:spMk id="7" creationId="{267EF6F6-A322-6A93-DFD2-1A872C592479}"/>
          </ac:spMkLst>
        </pc:spChg>
      </pc:sldChg>
      <pc:sldChg chg="addSp delSp modSp mod ord addAnim delAnim modAnim modNotesTx">
        <pc:chgData name="Courtney Woolum" userId="85c78ab8a41235f3" providerId="LiveId" clId="{9331A487-A569-4A00-A3E7-58B43F306DEA}" dt="2024-04-05T06:17:37.190" v="38045" actId="20577"/>
        <pc:sldMkLst>
          <pc:docMk/>
          <pc:sldMk cId="1646689942" sldId="314"/>
        </pc:sldMkLst>
        <pc:spChg chg="del">
          <ac:chgData name="Courtney Woolum" userId="85c78ab8a41235f3" providerId="LiveId" clId="{9331A487-A569-4A00-A3E7-58B43F306DEA}" dt="2024-03-31T17:18:13.550" v="16751" actId="478"/>
          <ac:spMkLst>
            <pc:docMk/>
            <pc:sldMk cId="1646689942" sldId="314"/>
            <ac:spMk id="2" creationId="{15D37DEE-62EA-7B5F-DDB6-42FDF8EE167D}"/>
          </ac:spMkLst>
        </pc:spChg>
        <pc:spChg chg="add mod">
          <ac:chgData name="Courtney Woolum" userId="85c78ab8a41235f3" providerId="LiveId" clId="{9331A487-A569-4A00-A3E7-58B43F306DEA}" dt="2024-04-03T23:04:34.865" v="30115" actId="207"/>
          <ac:spMkLst>
            <pc:docMk/>
            <pc:sldMk cId="1646689942" sldId="314"/>
            <ac:spMk id="2" creationId="{1B78F614-0324-CAA4-691C-87FFF3A702C1}"/>
          </ac:spMkLst>
        </pc:spChg>
        <pc:spChg chg="del">
          <ac:chgData name="Courtney Woolum" userId="85c78ab8a41235f3" providerId="LiveId" clId="{9331A487-A569-4A00-A3E7-58B43F306DEA}" dt="2024-03-31T17:18:15.510" v="16752" actId="478"/>
          <ac:spMkLst>
            <pc:docMk/>
            <pc:sldMk cId="1646689942" sldId="314"/>
            <ac:spMk id="4" creationId="{16E47BB9-3733-9DBD-8D06-563D9139841A}"/>
          </ac:spMkLst>
        </pc:spChg>
        <pc:spChg chg="add mod">
          <ac:chgData name="Courtney Woolum" userId="85c78ab8a41235f3" providerId="LiveId" clId="{9331A487-A569-4A00-A3E7-58B43F306DEA}" dt="2024-04-03T23:04:34.865" v="30115" actId="207"/>
          <ac:spMkLst>
            <pc:docMk/>
            <pc:sldMk cId="1646689942" sldId="314"/>
            <ac:spMk id="4" creationId="{71279BC3-356C-B2B4-4757-50085D9EE29D}"/>
          </ac:spMkLst>
        </pc:spChg>
        <pc:spChg chg="mod">
          <ac:chgData name="Courtney Woolum" userId="85c78ab8a41235f3" providerId="LiveId" clId="{9331A487-A569-4A00-A3E7-58B43F306DEA}" dt="2024-04-01T02:33:51.633" v="18509" actId="20577"/>
          <ac:spMkLst>
            <pc:docMk/>
            <pc:sldMk cId="1646689942" sldId="314"/>
            <ac:spMk id="5" creationId="{B9F96B8E-3A0A-4223-DD7E-9E4AAECA1B0F}"/>
          </ac:spMkLst>
        </pc:spChg>
        <pc:spChg chg="add del">
          <ac:chgData name="Courtney Woolum" userId="85c78ab8a41235f3" providerId="LiveId" clId="{9331A487-A569-4A00-A3E7-58B43F306DEA}" dt="2024-03-31T18:20:50.268" v="16860" actId="22"/>
          <ac:spMkLst>
            <pc:docMk/>
            <pc:sldMk cId="1646689942" sldId="314"/>
            <ac:spMk id="7" creationId="{C448805F-F74A-17A7-E3FA-BCBC8855DB08}"/>
          </ac:spMkLst>
        </pc:spChg>
        <pc:spChg chg="mod">
          <ac:chgData name="Courtney Woolum" userId="85c78ab8a41235f3" providerId="LiveId" clId="{9331A487-A569-4A00-A3E7-58B43F306DEA}" dt="2024-04-03T23:04:59.822" v="30120" actId="207"/>
          <ac:spMkLst>
            <pc:docMk/>
            <pc:sldMk cId="1646689942" sldId="314"/>
            <ac:spMk id="8" creationId="{7D45A295-9C96-C0B8-EB9B-3A469B7E4425}"/>
          </ac:spMkLst>
        </pc:spChg>
        <pc:spChg chg="mod">
          <ac:chgData name="Courtney Woolum" userId="85c78ab8a41235f3" providerId="LiveId" clId="{9331A487-A569-4A00-A3E7-58B43F306DEA}" dt="2024-04-03T23:04:59.822" v="30120" actId="207"/>
          <ac:spMkLst>
            <pc:docMk/>
            <pc:sldMk cId="1646689942" sldId="314"/>
            <ac:spMk id="9" creationId="{1539C001-3FC9-023D-0CA9-D4FBCB73F4E7}"/>
          </ac:spMkLst>
        </pc:spChg>
        <pc:spChg chg="del">
          <ac:chgData name="Courtney Woolum" userId="85c78ab8a41235f3" providerId="LiveId" clId="{9331A487-A569-4A00-A3E7-58B43F306DEA}" dt="2024-03-31T17:19:05.392" v="16758" actId="478"/>
          <ac:spMkLst>
            <pc:docMk/>
            <pc:sldMk cId="1646689942" sldId="314"/>
            <ac:spMk id="9" creationId="{30743C56-973B-0117-3009-399C97626037}"/>
          </ac:spMkLst>
        </pc:spChg>
        <pc:spChg chg="add del mod topLvl">
          <ac:chgData name="Courtney Woolum" userId="85c78ab8a41235f3" providerId="LiveId" clId="{9331A487-A569-4A00-A3E7-58B43F306DEA}" dt="2024-04-05T06:12:36.575" v="37976" actId="478"/>
          <ac:spMkLst>
            <pc:docMk/>
            <pc:sldMk cId="1646689942" sldId="314"/>
            <ac:spMk id="10" creationId="{23D725FA-EDB3-A4AA-50E6-203F030BC375}"/>
          </ac:spMkLst>
        </pc:spChg>
        <pc:spChg chg="add del">
          <ac:chgData name="Courtney Woolum" userId="85c78ab8a41235f3" providerId="LiveId" clId="{9331A487-A569-4A00-A3E7-58B43F306DEA}" dt="2024-03-31T18:21:07.640" v="16865" actId="22"/>
          <ac:spMkLst>
            <pc:docMk/>
            <pc:sldMk cId="1646689942" sldId="314"/>
            <ac:spMk id="11" creationId="{724A786E-16CB-B341-0AA6-79A598783E14}"/>
          </ac:spMkLst>
        </pc:spChg>
        <pc:spChg chg="del">
          <ac:chgData name="Courtney Woolum" userId="85c78ab8a41235f3" providerId="LiveId" clId="{9331A487-A569-4A00-A3E7-58B43F306DEA}" dt="2024-03-31T17:18:09.181" v="16749" actId="478"/>
          <ac:spMkLst>
            <pc:docMk/>
            <pc:sldMk cId="1646689942" sldId="314"/>
            <ac:spMk id="13" creationId="{E49CBB69-4C2F-85EA-A131-4F8A0828E919}"/>
          </ac:spMkLst>
        </pc:spChg>
        <pc:spChg chg="add mod">
          <ac:chgData name="Courtney Woolum" userId="85c78ab8a41235f3" providerId="LiveId" clId="{9331A487-A569-4A00-A3E7-58B43F306DEA}" dt="2024-04-05T06:10:15.776" v="37946" actId="20577"/>
          <ac:spMkLst>
            <pc:docMk/>
            <pc:sldMk cId="1646689942" sldId="314"/>
            <ac:spMk id="14" creationId="{14A6ADF1-CC08-08DA-B868-3FEF2D55E1C7}"/>
          </ac:spMkLst>
        </pc:spChg>
        <pc:spChg chg="del">
          <ac:chgData name="Courtney Woolum" userId="85c78ab8a41235f3" providerId="LiveId" clId="{9331A487-A569-4A00-A3E7-58B43F306DEA}" dt="2024-03-31T17:18:12.154" v="16750" actId="478"/>
          <ac:spMkLst>
            <pc:docMk/>
            <pc:sldMk cId="1646689942" sldId="314"/>
            <ac:spMk id="15" creationId="{D1DA41CA-AE23-3147-74C7-105108192125}"/>
          </ac:spMkLst>
        </pc:spChg>
        <pc:spChg chg="add del mod">
          <ac:chgData name="Courtney Woolum" userId="85c78ab8a41235f3" providerId="LiveId" clId="{9331A487-A569-4A00-A3E7-58B43F306DEA}" dt="2024-04-04T00:41:18.204" v="30579" actId="21"/>
          <ac:spMkLst>
            <pc:docMk/>
            <pc:sldMk cId="1646689942" sldId="314"/>
            <ac:spMk id="16" creationId="{A347BAD7-A879-46F4-E9F4-5549FFC6F093}"/>
          </ac:spMkLst>
        </pc:spChg>
        <pc:spChg chg="del mod">
          <ac:chgData name="Courtney Woolum" userId="85c78ab8a41235f3" providerId="LiveId" clId="{9331A487-A569-4A00-A3E7-58B43F306DEA}" dt="2024-03-31T20:03:56.386" v="16963" actId="478"/>
          <ac:spMkLst>
            <pc:docMk/>
            <pc:sldMk cId="1646689942" sldId="314"/>
            <ac:spMk id="16" creationId="{D192069F-42E0-719C-CF7C-062C7AE612D5}"/>
          </ac:spMkLst>
        </pc:spChg>
        <pc:spChg chg="del">
          <ac:chgData name="Courtney Woolum" userId="85c78ab8a41235f3" providerId="LiveId" clId="{9331A487-A569-4A00-A3E7-58B43F306DEA}" dt="2024-03-31T17:18:01.825" v="16748" actId="478"/>
          <ac:spMkLst>
            <pc:docMk/>
            <pc:sldMk cId="1646689942" sldId="314"/>
            <ac:spMk id="17" creationId="{7A3769C2-E6AD-353F-6845-B188875FC26F}"/>
          </ac:spMkLst>
        </pc:spChg>
        <pc:spChg chg="add mod topLvl">
          <ac:chgData name="Courtney Woolum" userId="85c78ab8a41235f3" providerId="LiveId" clId="{9331A487-A569-4A00-A3E7-58B43F306DEA}" dt="2024-04-05T06:12:36.575" v="37976" actId="478"/>
          <ac:spMkLst>
            <pc:docMk/>
            <pc:sldMk cId="1646689942" sldId="314"/>
            <ac:spMk id="20" creationId="{85BDCD20-EE48-A1EF-D491-6D21F9E3BFBA}"/>
          </ac:spMkLst>
        </pc:spChg>
        <pc:spChg chg="del mod">
          <ac:chgData name="Courtney Woolum" userId="85c78ab8a41235f3" providerId="LiveId" clId="{9331A487-A569-4A00-A3E7-58B43F306DEA}" dt="2024-03-31T18:20:23.372" v="16856" actId="478"/>
          <ac:spMkLst>
            <pc:docMk/>
            <pc:sldMk cId="1646689942" sldId="314"/>
            <ac:spMk id="20" creationId="{B4EBE56E-B861-8E1C-CA58-F12C8D9527B2}"/>
          </ac:spMkLst>
        </pc:spChg>
        <pc:spChg chg="del">
          <ac:chgData name="Courtney Woolum" userId="85c78ab8a41235f3" providerId="LiveId" clId="{9331A487-A569-4A00-A3E7-58B43F306DEA}" dt="2024-03-31T18:20:25.937" v="16857" actId="478"/>
          <ac:spMkLst>
            <pc:docMk/>
            <pc:sldMk cId="1646689942" sldId="314"/>
            <ac:spMk id="21" creationId="{CA9849D2-BA6A-20CE-2285-4376AFA799FA}"/>
          </ac:spMkLst>
        </pc:spChg>
        <pc:spChg chg="add del mod">
          <ac:chgData name="Courtney Woolum" userId="85c78ab8a41235f3" providerId="LiveId" clId="{9331A487-A569-4A00-A3E7-58B43F306DEA}" dt="2024-04-04T02:22:51.026" v="31147"/>
          <ac:spMkLst>
            <pc:docMk/>
            <pc:sldMk cId="1646689942" sldId="314"/>
            <ac:spMk id="22" creationId="{304DC999-A97E-BB41-C222-AE99FDE66CC4}"/>
          </ac:spMkLst>
        </pc:spChg>
        <pc:spChg chg="del">
          <ac:chgData name="Courtney Woolum" userId="85c78ab8a41235f3" providerId="LiveId" clId="{9331A487-A569-4A00-A3E7-58B43F306DEA}" dt="2024-03-31T18:07:10.072" v="16761" actId="478"/>
          <ac:spMkLst>
            <pc:docMk/>
            <pc:sldMk cId="1646689942" sldId="314"/>
            <ac:spMk id="22" creationId="{F0A95D91-A016-71C3-1FB9-91BA575A575F}"/>
          </ac:spMkLst>
        </pc:spChg>
        <pc:spChg chg="add del mod topLvl">
          <ac:chgData name="Courtney Woolum" userId="85c78ab8a41235f3" providerId="LiveId" clId="{9331A487-A569-4A00-A3E7-58B43F306DEA}" dt="2024-04-04T00:28:17.267" v="30475" actId="21"/>
          <ac:spMkLst>
            <pc:docMk/>
            <pc:sldMk cId="1646689942" sldId="314"/>
            <ac:spMk id="23" creationId="{85BDCD20-EE48-A1EF-D491-6D21F9E3BFBA}"/>
          </ac:spMkLst>
        </pc:spChg>
        <pc:spChg chg="add del mod">
          <ac:chgData name="Courtney Woolum" userId="85c78ab8a41235f3" providerId="LiveId" clId="{9331A487-A569-4A00-A3E7-58B43F306DEA}" dt="2024-04-05T06:12:53.328" v="37982" actId="478"/>
          <ac:spMkLst>
            <pc:docMk/>
            <pc:sldMk cId="1646689942" sldId="314"/>
            <ac:spMk id="24" creationId="{6BA5B64E-07E8-A5D9-52BC-4914A1157ECC}"/>
          </ac:spMkLst>
        </pc:spChg>
        <pc:spChg chg="add mod ord">
          <ac:chgData name="Courtney Woolum" userId="85c78ab8a41235f3" providerId="LiveId" clId="{9331A487-A569-4A00-A3E7-58B43F306DEA}" dt="2024-04-05T06:09:57.010" v="37940" actId="113"/>
          <ac:spMkLst>
            <pc:docMk/>
            <pc:sldMk cId="1646689942" sldId="314"/>
            <ac:spMk id="29" creationId="{030F70A6-60F3-4ABB-E697-669528019154}"/>
          </ac:spMkLst>
        </pc:spChg>
        <pc:spChg chg="add del mod">
          <ac:chgData name="Courtney Woolum" userId="85c78ab8a41235f3" providerId="LiveId" clId="{9331A487-A569-4A00-A3E7-58B43F306DEA}" dt="2024-03-31T21:17:29.927" v="17479"/>
          <ac:spMkLst>
            <pc:docMk/>
            <pc:sldMk cId="1646689942" sldId="314"/>
            <ac:spMk id="31" creationId="{444A8918-D469-6A87-8FF4-050652203BFC}"/>
          </ac:spMkLst>
        </pc:spChg>
        <pc:spChg chg="add del mod">
          <ac:chgData name="Courtney Woolum" userId="85c78ab8a41235f3" providerId="LiveId" clId="{9331A487-A569-4A00-A3E7-58B43F306DEA}" dt="2024-04-05T06:08:54.190" v="37881" actId="478"/>
          <ac:spMkLst>
            <pc:docMk/>
            <pc:sldMk cId="1646689942" sldId="314"/>
            <ac:spMk id="33" creationId="{27FD9719-55E5-4FC5-77C8-F48AFD58CA89}"/>
          </ac:spMkLst>
        </pc:spChg>
        <pc:spChg chg="add mod">
          <ac:chgData name="Courtney Woolum" userId="85c78ab8a41235f3" providerId="LiveId" clId="{9331A487-A569-4A00-A3E7-58B43F306DEA}" dt="2024-04-05T06:12:10.018" v="37963" actId="14100"/>
          <ac:spMkLst>
            <pc:docMk/>
            <pc:sldMk cId="1646689942" sldId="314"/>
            <ac:spMk id="34" creationId="{F05983CA-E9E1-29C6-0DC0-C58A2286F001}"/>
          </ac:spMkLst>
        </pc:spChg>
        <pc:spChg chg="add del mod">
          <ac:chgData name="Courtney Woolum" userId="85c78ab8a41235f3" providerId="LiveId" clId="{9331A487-A569-4A00-A3E7-58B43F306DEA}" dt="2024-04-05T06:10:03.268" v="37941" actId="478"/>
          <ac:spMkLst>
            <pc:docMk/>
            <pc:sldMk cId="1646689942" sldId="314"/>
            <ac:spMk id="35" creationId="{AC17D6A3-70CC-D69A-4662-7C96DCEA5BBB}"/>
          </ac:spMkLst>
        </pc:spChg>
        <pc:grpChg chg="add del mod ord">
          <ac:chgData name="Courtney Woolum" userId="85c78ab8a41235f3" providerId="LiveId" clId="{9331A487-A569-4A00-A3E7-58B43F306DEA}" dt="2024-04-03T23:09:15.697" v="30202" actId="478"/>
          <ac:grpSpMkLst>
            <pc:docMk/>
            <pc:sldMk cId="1646689942" sldId="314"/>
            <ac:grpSpMk id="6" creationId="{5AFC276B-14D5-1205-D93C-3E08F7BD5554}"/>
          </ac:grpSpMkLst>
        </pc:grpChg>
        <pc:grpChg chg="add del mod ord">
          <ac:chgData name="Courtney Woolum" userId="85c78ab8a41235f3" providerId="LiveId" clId="{9331A487-A569-4A00-A3E7-58B43F306DEA}" dt="2024-04-03T23:09:21.170" v="30203" actId="478"/>
          <ac:grpSpMkLst>
            <pc:docMk/>
            <pc:sldMk cId="1646689942" sldId="314"/>
            <ac:grpSpMk id="7" creationId="{EECA7783-9F29-0583-08B2-9AD72C153AD8}"/>
          </ac:grpSpMkLst>
        </pc:grpChg>
        <pc:grpChg chg="add mod">
          <ac:chgData name="Courtney Woolum" userId="85c78ab8a41235f3" providerId="LiveId" clId="{9331A487-A569-4A00-A3E7-58B43F306DEA}" dt="2024-04-04T00:25:07.510" v="30449" actId="164"/>
          <ac:grpSpMkLst>
            <pc:docMk/>
            <pc:sldMk cId="1646689942" sldId="314"/>
            <ac:grpSpMk id="17" creationId="{5A5062E7-0C55-4142-76FA-1B27E40B36C0}"/>
          </ac:grpSpMkLst>
        </pc:grpChg>
        <pc:grpChg chg="add del mod">
          <ac:chgData name="Courtney Woolum" userId="85c78ab8a41235f3" providerId="LiveId" clId="{9331A487-A569-4A00-A3E7-58B43F306DEA}" dt="2024-04-04T00:28:17.267" v="30475" actId="21"/>
          <ac:grpSpMkLst>
            <pc:docMk/>
            <pc:sldMk cId="1646689942" sldId="314"/>
            <ac:grpSpMk id="19" creationId="{361CCA3B-339A-A48B-0A51-369B5F1FCF44}"/>
          </ac:grpSpMkLst>
        </pc:grpChg>
        <pc:grpChg chg="add del mod">
          <ac:chgData name="Courtney Woolum" userId="85c78ab8a41235f3" providerId="LiveId" clId="{9331A487-A569-4A00-A3E7-58B43F306DEA}" dt="2024-04-05T06:12:36.575" v="37976" actId="478"/>
          <ac:grpSpMkLst>
            <pc:docMk/>
            <pc:sldMk cId="1646689942" sldId="314"/>
            <ac:grpSpMk id="36" creationId="{CFB21B34-4786-AEE0-CA6F-0CE3677FFBC4}"/>
          </ac:grpSpMkLst>
        </pc:grpChg>
        <pc:graphicFrameChg chg="add del mod ord modGraphic">
          <ac:chgData name="Courtney Woolum" userId="85c78ab8a41235f3" providerId="LiveId" clId="{9331A487-A569-4A00-A3E7-58B43F306DEA}" dt="2024-04-03T23:28:27.102" v="30320" actId="478"/>
          <ac:graphicFrameMkLst>
            <pc:docMk/>
            <pc:sldMk cId="1646689942" sldId="314"/>
            <ac:graphicFrameMk id="3" creationId="{7C0C7B78-5D8E-4DE3-3AC2-24AF5632816D}"/>
          </ac:graphicFrameMkLst>
        </pc:graphicFrameChg>
        <pc:graphicFrameChg chg="add mod">
          <ac:chgData name="Courtney Woolum" userId="85c78ab8a41235f3" providerId="LiveId" clId="{9331A487-A569-4A00-A3E7-58B43F306DEA}" dt="2024-03-31T18:20:59.827" v="16863" actId="1076"/>
          <ac:graphicFrameMkLst>
            <pc:docMk/>
            <pc:sldMk cId="1646689942" sldId="314"/>
            <ac:graphicFrameMk id="8" creationId="{441D41AF-516F-1FD4-C386-CEACFC90DFF0}"/>
          </ac:graphicFrameMkLst>
        </pc:graphicFrameChg>
        <pc:graphicFrameChg chg="add mod ord modGraphic">
          <ac:chgData name="Courtney Woolum" userId="85c78ab8a41235f3" providerId="LiveId" clId="{9331A487-A569-4A00-A3E7-58B43F306DEA}" dt="2024-04-05T06:11:51.597" v="37958" actId="14734"/>
          <ac:graphicFrameMkLst>
            <pc:docMk/>
            <pc:sldMk cId="1646689942" sldId="314"/>
            <ac:graphicFrameMk id="12" creationId="{7589496F-4D8C-4F95-B023-2C64E7AE9E84}"/>
          </ac:graphicFrameMkLst>
        </pc:graphicFrameChg>
        <pc:graphicFrameChg chg="add del mod modGraphic">
          <ac:chgData name="Courtney Woolum" userId="85c78ab8a41235f3" providerId="LiveId" clId="{9331A487-A569-4A00-A3E7-58B43F306DEA}" dt="2024-04-04T00:33:29.788" v="30551" actId="478"/>
          <ac:graphicFrameMkLst>
            <pc:docMk/>
            <pc:sldMk cId="1646689942" sldId="314"/>
            <ac:graphicFrameMk id="18" creationId="{9D4CBA76-CF41-976C-D4DB-1AA11B1303AB}"/>
          </ac:graphicFrameMkLst>
        </pc:graphicFrameChg>
        <pc:graphicFrameChg chg="add del mod modGraphic">
          <ac:chgData name="Courtney Woolum" userId="85c78ab8a41235f3" providerId="LiveId" clId="{9331A487-A569-4A00-A3E7-58B43F306DEA}" dt="2024-04-04T00:41:03.899" v="30576" actId="21"/>
          <ac:graphicFrameMkLst>
            <pc:docMk/>
            <pc:sldMk cId="1646689942" sldId="314"/>
            <ac:graphicFrameMk id="21" creationId="{8CCCE073-3CFD-A3F8-6902-22B853A8F0BA}"/>
          </ac:graphicFrameMkLst>
        </pc:graphicFrameChg>
        <pc:graphicFrameChg chg="add del mod">
          <ac:chgData name="Courtney Woolum" userId="85c78ab8a41235f3" providerId="LiveId" clId="{9331A487-A569-4A00-A3E7-58B43F306DEA}" dt="2024-04-04T02:24:23.601" v="31153" actId="478"/>
          <ac:graphicFrameMkLst>
            <pc:docMk/>
            <pc:sldMk cId="1646689942" sldId="314"/>
            <ac:graphicFrameMk id="25" creationId="{CFA9283B-AB08-8E7E-F21C-BFDACB0350E2}"/>
          </ac:graphicFrameMkLst>
        </pc:graphicFrameChg>
        <pc:picChg chg="del mod modCrop">
          <ac:chgData name="Courtney Woolum" userId="85c78ab8a41235f3" providerId="LiveId" clId="{9331A487-A569-4A00-A3E7-58B43F306DEA}" dt="2024-03-31T18:19:34.299" v="16849" actId="478"/>
          <ac:picMkLst>
            <pc:docMk/>
            <pc:sldMk cId="1646689942" sldId="314"/>
            <ac:picMk id="19" creationId="{F792BC29-3B84-2811-3873-DA228F40EFCB}"/>
          </ac:picMkLst>
        </pc:picChg>
        <pc:picChg chg="add mod">
          <ac:chgData name="Courtney Woolum" userId="85c78ab8a41235f3" providerId="LiveId" clId="{9331A487-A569-4A00-A3E7-58B43F306DEA}" dt="2024-04-05T06:09:47.598" v="37935" actId="1076"/>
          <ac:picMkLst>
            <pc:docMk/>
            <pc:sldMk cId="1646689942" sldId="314"/>
            <ac:picMk id="30" creationId="{C0A4842A-6518-0B88-E6D9-F115930B8FD8}"/>
          </ac:picMkLst>
        </pc:picChg>
        <pc:picChg chg="add mod">
          <ac:chgData name="Courtney Woolum" userId="85c78ab8a41235f3" providerId="LiveId" clId="{9331A487-A569-4A00-A3E7-58B43F306DEA}" dt="2024-04-05T06:09:41.327" v="37932" actId="1076"/>
          <ac:picMkLst>
            <pc:docMk/>
            <pc:sldMk cId="1646689942" sldId="314"/>
            <ac:picMk id="31" creationId="{B4B51916-3CBD-CE57-239A-C788714DDB45}"/>
          </ac:picMkLst>
        </pc:picChg>
        <pc:picChg chg="add del mod">
          <ac:chgData name="Courtney Woolum" userId="85c78ab8a41235f3" providerId="LiveId" clId="{9331A487-A569-4A00-A3E7-58B43F306DEA}" dt="2024-03-31T21:24:54.761" v="17500" actId="478"/>
          <ac:picMkLst>
            <pc:docMk/>
            <pc:sldMk cId="1646689942" sldId="314"/>
            <ac:picMk id="32" creationId="{7BFDE531-5E3D-9D75-B0D9-2C39B43F577E}"/>
          </ac:picMkLst>
        </pc:picChg>
        <pc:picChg chg="add del mod">
          <ac:chgData name="Courtney Woolum" userId="85c78ab8a41235f3" providerId="LiveId" clId="{9331A487-A569-4A00-A3E7-58B43F306DEA}" dt="2024-04-02T07:40:03.679" v="24734" actId="478"/>
          <ac:picMkLst>
            <pc:docMk/>
            <pc:sldMk cId="1646689942" sldId="314"/>
            <ac:picMk id="33" creationId="{E30D09DF-AB67-D523-9DA1-B3F2F16C5F8F}"/>
          </ac:picMkLst>
        </pc:picChg>
        <pc:cxnChg chg="add del mod">
          <ac:chgData name="Courtney Woolum" userId="85c78ab8a41235f3" providerId="LiveId" clId="{9331A487-A569-4A00-A3E7-58B43F306DEA}" dt="2024-04-03T22:37:09.699" v="30094" actId="478"/>
          <ac:cxnSpMkLst>
            <pc:docMk/>
            <pc:sldMk cId="1646689942" sldId="314"/>
            <ac:cxnSpMk id="26" creationId="{9D75843A-116B-C82C-4801-6B16ADB283E6}"/>
          </ac:cxnSpMkLst>
        </pc:cxnChg>
        <pc:cxnChg chg="add del mod">
          <ac:chgData name="Courtney Woolum" userId="85c78ab8a41235f3" providerId="LiveId" clId="{9331A487-A569-4A00-A3E7-58B43F306DEA}" dt="2024-04-04T00:11:26.898" v="30383" actId="478"/>
          <ac:cxnSpMkLst>
            <pc:docMk/>
            <pc:sldMk cId="1646689942" sldId="314"/>
            <ac:cxnSpMk id="28" creationId="{8B1649B8-08E7-142B-E0C5-A9D268D5E4DB}"/>
          </ac:cxnSpMkLst>
        </pc:cxnChg>
      </pc:sldChg>
      <pc:sldChg chg="del ord">
        <pc:chgData name="Courtney Woolum" userId="85c78ab8a41235f3" providerId="LiveId" clId="{9331A487-A569-4A00-A3E7-58B43F306DEA}" dt="2024-03-28T02:37:32.071" v="6019" actId="47"/>
        <pc:sldMkLst>
          <pc:docMk/>
          <pc:sldMk cId="574354251" sldId="315"/>
        </pc:sldMkLst>
      </pc:sldChg>
      <pc:sldChg chg="modSp del">
        <pc:chgData name="Courtney Woolum" userId="85c78ab8a41235f3" providerId="LiveId" clId="{9331A487-A569-4A00-A3E7-58B43F306DEA}" dt="2024-03-27T01:55:43.182" v="2150" actId="2696"/>
        <pc:sldMkLst>
          <pc:docMk/>
          <pc:sldMk cId="853768087" sldId="316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853768087" sldId="316"/>
            <ac:spMk id="2" creationId="{470C7C14-9EBF-0046-78FF-F1C403C49497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853768087" sldId="316"/>
            <ac:spMk id="3" creationId="{675BE876-67E8-AEFC-1830-C27CF658DA0A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853768087" sldId="316"/>
            <ac:spMk id="4" creationId="{43541A2D-5550-27B0-6DAF-E59C0AE512BA}"/>
          </ac:spMkLst>
        </pc:spChg>
      </pc:sldChg>
      <pc:sldChg chg="del mod ord modShow">
        <pc:chgData name="Courtney Woolum" userId="85c78ab8a41235f3" providerId="LiveId" clId="{9331A487-A569-4A00-A3E7-58B43F306DEA}" dt="2024-04-02T07:38:25.852" v="24706" actId="47"/>
        <pc:sldMkLst>
          <pc:docMk/>
          <pc:sldMk cId="1993943614" sldId="317"/>
        </pc:sldMkLst>
      </pc:sldChg>
      <pc:sldChg chg="addSp delSp modSp del mod ord modShow">
        <pc:chgData name="Courtney Woolum" userId="85c78ab8a41235f3" providerId="LiveId" clId="{9331A487-A569-4A00-A3E7-58B43F306DEA}" dt="2024-04-02T07:38:22.973" v="24704" actId="2696"/>
        <pc:sldMkLst>
          <pc:docMk/>
          <pc:sldMk cId="596912128" sldId="318"/>
        </pc:sldMkLst>
        <pc:spChg chg="mod">
          <ac:chgData name="Courtney Woolum" userId="85c78ab8a41235f3" providerId="LiveId" clId="{9331A487-A569-4A00-A3E7-58B43F306DEA}" dt="2024-03-29T01:41:41.528" v="8701" actId="1076"/>
          <ac:spMkLst>
            <pc:docMk/>
            <pc:sldMk cId="596912128" sldId="318"/>
            <ac:spMk id="27" creationId="{F453B514-F9F1-11B4-C375-B4EC2FB917FE}"/>
          </ac:spMkLst>
        </pc:spChg>
        <pc:grpChg chg="add del mod">
          <ac:chgData name="Courtney Woolum" userId="85c78ab8a41235f3" providerId="LiveId" clId="{9331A487-A569-4A00-A3E7-58B43F306DEA}" dt="2024-03-31T20:02:36.851" v="16962" actId="478"/>
          <ac:grpSpMkLst>
            <pc:docMk/>
            <pc:sldMk cId="596912128" sldId="318"/>
            <ac:grpSpMk id="52" creationId="{12AE7E68-8BA7-BE00-BE32-07D75D074F83}"/>
          </ac:grpSpMkLst>
        </pc:grpChg>
      </pc:sldChg>
      <pc:sldChg chg="addSp delSp modSp del mod ord setBg">
        <pc:chgData name="Courtney Woolum" userId="85c78ab8a41235f3" providerId="LiveId" clId="{9331A487-A569-4A00-A3E7-58B43F306DEA}" dt="2024-04-02T07:32:50.617" v="24680" actId="2696"/>
        <pc:sldMkLst>
          <pc:docMk/>
          <pc:sldMk cId="3606174495" sldId="319"/>
        </pc:sldMkLst>
        <pc:spChg chg="mod">
          <ac:chgData name="Courtney Woolum" userId="85c78ab8a41235f3" providerId="LiveId" clId="{9331A487-A569-4A00-A3E7-58B43F306DEA}" dt="2024-04-02T07:28:18.221" v="24627" actId="26606"/>
          <ac:spMkLst>
            <pc:docMk/>
            <pc:sldMk cId="3606174495" sldId="319"/>
            <ac:spMk id="2" creationId="{90F78C01-1B4D-4E6D-E759-C15A9448C33E}"/>
          </ac:spMkLst>
        </pc:spChg>
        <pc:spChg chg="del mod">
          <ac:chgData name="Courtney Woolum" userId="85c78ab8a41235f3" providerId="LiveId" clId="{9331A487-A569-4A00-A3E7-58B43F306DEA}" dt="2024-04-02T07:27:54.344" v="24625" actId="21"/>
          <ac:spMkLst>
            <pc:docMk/>
            <pc:sldMk cId="3606174495" sldId="319"/>
            <ac:spMk id="3" creationId="{03C0C491-CF19-BC1C-D3AD-76E5E01C5434}"/>
          </ac:spMkLst>
        </pc:spChg>
        <pc:spChg chg="add del mod">
          <ac:chgData name="Courtney Woolum" userId="85c78ab8a41235f3" providerId="LiveId" clId="{9331A487-A569-4A00-A3E7-58B43F306DEA}" dt="2024-04-02T07:28:00.861" v="24626" actId="478"/>
          <ac:spMkLst>
            <pc:docMk/>
            <pc:sldMk cId="3606174495" sldId="319"/>
            <ac:spMk id="5" creationId="{D91B6F41-50E9-7077-3ADD-115C16B41E27}"/>
          </ac:spMkLst>
        </pc:spChg>
        <pc:spChg chg="add mod">
          <ac:chgData name="Courtney Woolum" userId="85c78ab8a41235f3" providerId="LiveId" clId="{9331A487-A569-4A00-A3E7-58B43F306DEA}" dt="2024-04-02T07:28:26.064" v="24629" actId="26606"/>
          <ac:spMkLst>
            <pc:docMk/>
            <pc:sldMk cId="3606174495" sldId="319"/>
            <ac:spMk id="6" creationId="{03C0C491-CF19-BC1C-D3AD-76E5E01C5434}"/>
          </ac:spMkLst>
        </pc:spChg>
        <pc:spChg chg="add del">
          <ac:chgData name="Courtney Woolum" userId="85c78ab8a41235f3" providerId="LiveId" clId="{9331A487-A569-4A00-A3E7-58B43F306DEA}" dt="2024-04-02T07:28:26.064" v="24629" actId="26606"/>
          <ac:spMkLst>
            <pc:docMk/>
            <pc:sldMk cId="3606174495" sldId="319"/>
            <ac:spMk id="11" creationId="{9CD9ACDE-8038-488C-AB0C-5FD1A373C8CD}"/>
          </ac:spMkLst>
        </pc:spChg>
        <pc:spChg chg="add del">
          <ac:chgData name="Courtney Woolum" userId="85c78ab8a41235f3" providerId="LiveId" clId="{9331A487-A569-4A00-A3E7-58B43F306DEA}" dt="2024-04-02T07:28:26.064" v="24629" actId="26606"/>
          <ac:spMkLst>
            <pc:docMk/>
            <pc:sldMk cId="3606174495" sldId="319"/>
            <ac:spMk id="13" creationId="{DA6C2449-5F66-4753-AAA3-4AD81E57A0E5}"/>
          </ac:spMkLst>
        </pc:spChg>
        <pc:spChg chg="add">
          <ac:chgData name="Courtney Woolum" userId="85c78ab8a41235f3" providerId="LiveId" clId="{9331A487-A569-4A00-A3E7-58B43F306DEA}" dt="2024-04-02T07:28:26.064" v="24629" actId="26606"/>
          <ac:spMkLst>
            <pc:docMk/>
            <pc:sldMk cId="3606174495" sldId="319"/>
            <ac:spMk id="24" creationId="{9CD9ACDE-8038-488C-AB0C-5FD1A373C8CD}"/>
          </ac:spMkLst>
        </pc:spChg>
        <pc:spChg chg="add">
          <ac:chgData name="Courtney Woolum" userId="85c78ab8a41235f3" providerId="LiveId" clId="{9331A487-A569-4A00-A3E7-58B43F306DEA}" dt="2024-04-02T07:28:26.064" v="24629" actId="26606"/>
          <ac:spMkLst>
            <pc:docMk/>
            <pc:sldMk cId="3606174495" sldId="319"/>
            <ac:spMk id="26" creationId="{DA6C2449-5F66-4753-AAA3-4AD81E57A0E5}"/>
          </ac:spMkLst>
        </pc:spChg>
        <pc:picChg chg="add del">
          <ac:chgData name="Courtney Woolum" userId="85c78ab8a41235f3" providerId="LiveId" clId="{9331A487-A569-4A00-A3E7-58B43F306DEA}" dt="2024-04-02T07:28:26.064" v="24629" actId="26606"/>
          <ac:picMkLst>
            <pc:docMk/>
            <pc:sldMk cId="3606174495" sldId="319"/>
            <ac:picMk id="7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2T07:28:26.064" v="24629" actId="26606"/>
          <ac:picMkLst>
            <pc:docMk/>
            <pc:sldMk cId="3606174495" sldId="319"/>
            <ac:picMk id="9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2T07:28:26.064" v="24629" actId="26606"/>
          <ac:picMkLst>
            <pc:docMk/>
            <pc:sldMk cId="3606174495" sldId="319"/>
            <ac:picMk id="15" creationId="{9DC2D8D4-F6D6-45F4-82A9-43B92A96E3D7}"/>
          </ac:picMkLst>
        </pc:picChg>
        <pc:picChg chg="add">
          <ac:chgData name="Courtney Woolum" userId="85c78ab8a41235f3" providerId="LiveId" clId="{9331A487-A569-4A00-A3E7-58B43F306DEA}" dt="2024-04-02T07:28:26.064" v="24629" actId="26606"/>
          <ac:picMkLst>
            <pc:docMk/>
            <pc:sldMk cId="3606174495" sldId="319"/>
            <ac:picMk id="20" creationId="{F6559626-B5BE-44EF-8F21-5B2E7597935F}"/>
          </ac:picMkLst>
        </pc:picChg>
        <pc:picChg chg="add">
          <ac:chgData name="Courtney Woolum" userId="85c78ab8a41235f3" providerId="LiveId" clId="{9331A487-A569-4A00-A3E7-58B43F306DEA}" dt="2024-04-02T07:28:26.064" v="24629" actId="26606"/>
          <ac:picMkLst>
            <pc:docMk/>
            <pc:sldMk cId="3606174495" sldId="319"/>
            <ac:picMk id="22" creationId="{AE0BBD62-840F-4727-8E73-174F0D657745}"/>
          </ac:picMkLst>
        </pc:picChg>
        <pc:picChg chg="add">
          <ac:chgData name="Courtney Woolum" userId="85c78ab8a41235f3" providerId="LiveId" clId="{9331A487-A569-4A00-A3E7-58B43F306DEA}" dt="2024-04-02T07:28:26.064" v="24629" actId="26606"/>
          <ac:picMkLst>
            <pc:docMk/>
            <pc:sldMk cId="3606174495" sldId="319"/>
            <ac:picMk id="28" creationId="{9DC2D8D4-F6D6-45F4-82A9-43B92A96E3D7}"/>
          </ac:picMkLst>
        </pc:picChg>
      </pc:sldChg>
      <pc:sldChg chg="del mod ord modShow">
        <pc:chgData name="Courtney Woolum" userId="85c78ab8a41235f3" providerId="LiveId" clId="{9331A487-A569-4A00-A3E7-58B43F306DEA}" dt="2024-04-02T07:38:26.618" v="24707" actId="47"/>
        <pc:sldMkLst>
          <pc:docMk/>
          <pc:sldMk cId="2414965020" sldId="320"/>
        </pc:sldMkLst>
      </pc:sldChg>
      <pc:sldChg chg="del ord">
        <pc:chgData name="Courtney Woolum" userId="85c78ab8a41235f3" providerId="LiveId" clId="{9331A487-A569-4A00-A3E7-58B43F306DEA}" dt="2024-04-02T07:38:27.267" v="24708" actId="47"/>
        <pc:sldMkLst>
          <pc:docMk/>
          <pc:sldMk cId="1023800241" sldId="321"/>
        </pc:sldMkLst>
      </pc:sldChg>
      <pc:sldChg chg="del ord">
        <pc:chgData name="Courtney Woolum" userId="85c78ab8a41235f3" providerId="LiveId" clId="{9331A487-A569-4A00-A3E7-58B43F306DEA}" dt="2024-04-02T06:31:30.053" v="22361" actId="2696"/>
        <pc:sldMkLst>
          <pc:docMk/>
          <pc:sldMk cId="2572706016" sldId="322"/>
        </pc:sldMkLst>
      </pc:sldChg>
      <pc:sldChg chg="del">
        <pc:chgData name="Courtney Woolum" userId="85c78ab8a41235f3" providerId="LiveId" clId="{9331A487-A569-4A00-A3E7-58B43F306DEA}" dt="2024-03-28T02:51:28.963" v="6470" actId="2696"/>
        <pc:sldMkLst>
          <pc:docMk/>
          <pc:sldMk cId="451597347" sldId="324"/>
        </pc:sldMkLst>
      </pc:sldChg>
      <pc:sldChg chg="delSp modSp del mod">
        <pc:chgData name="Courtney Woolum" userId="85c78ab8a41235f3" providerId="LiveId" clId="{9331A487-A569-4A00-A3E7-58B43F306DEA}" dt="2024-03-30T04:29:39.051" v="13274" actId="2696"/>
        <pc:sldMkLst>
          <pc:docMk/>
          <pc:sldMk cId="3352218698" sldId="325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3352218698" sldId="325"/>
            <ac:spMk id="2" creationId="{082351D8-9DE9-48C9-FE2D-BE18A0DA22D3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3352218698" sldId="325"/>
            <ac:spMk id="3" creationId="{890F73CD-5D5B-BDFC-D4A2-B98BE3E445A9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3352218698" sldId="325"/>
            <ac:spMk id="4" creationId="{20C75294-7971-9F47-2CC6-0222A331973B}"/>
          </ac:spMkLst>
        </pc:spChg>
        <pc:spChg chg="del">
          <ac:chgData name="Courtney Woolum" userId="85c78ab8a41235f3" providerId="LiveId" clId="{9331A487-A569-4A00-A3E7-58B43F306DEA}" dt="2024-03-28T13:33:52.218" v="7309" actId="478"/>
          <ac:spMkLst>
            <pc:docMk/>
            <pc:sldMk cId="3352218698" sldId="325"/>
            <ac:spMk id="72" creationId="{5AB1B554-8B13-9235-AC1C-0C720E444CB0}"/>
          </ac:spMkLst>
        </pc:spChg>
      </pc:sldChg>
      <pc:sldChg chg="addSp delSp modSp mod ord modClrScheme delAnim modAnim chgLayout">
        <pc:chgData name="Courtney Woolum" userId="85c78ab8a41235f3" providerId="LiveId" clId="{9331A487-A569-4A00-A3E7-58B43F306DEA}" dt="2024-04-05T02:41:25.844" v="35634"/>
        <pc:sldMkLst>
          <pc:docMk/>
          <pc:sldMk cId="3249125218" sldId="326"/>
        </pc:sldMkLst>
        <pc:spChg chg="mod ord">
          <ac:chgData name="Courtney Woolum" userId="85c78ab8a41235f3" providerId="LiveId" clId="{9331A487-A569-4A00-A3E7-58B43F306DEA}" dt="2024-04-05T00:38:58.168" v="35446" actId="1076"/>
          <ac:spMkLst>
            <pc:docMk/>
            <pc:sldMk cId="3249125218" sldId="326"/>
            <ac:spMk id="2" creationId="{082351D8-9DE9-48C9-FE2D-BE18A0DA22D3}"/>
          </ac:spMkLst>
        </pc:spChg>
        <pc:spChg chg="add del mod ord">
          <ac:chgData name="Courtney Woolum" userId="85c78ab8a41235f3" providerId="LiveId" clId="{9331A487-A569-4A00-A3E7-58B43F306DEA}" dt="2024-03-27T18:09:17.527" v="4027" actId="700"/>
          <ac:spMkLst>
            <pc:docMk/>
            <pc:sldMk cId="3249125218" sldId="326"/>
            <ac:spMk id="3" creationId="{2AB2DE69-808F-FA91-D45E-5C6FBEEA46FA}"/>
          </ac:spMkLst>
        </pc:spChg>
        <pc:spChg chg="add del mod ord">
          <ac:chgData name="Courtney Woolum" userId="85c78ab8a41235f3" providerId="LiveId" clId="{9331A487-A569-4A00-A3E7-58B43F306DEA}" dt="2024-03-27T18:09:17.527" v="4027" actId="700"/>
          <ac:spMkLst>
            <pc:docMk/>
            <pc:sldMk cId="3249125218" sldId="326"/>
            <ac:spMk id="4" creationId="{ADAFE838-0D33-6A8D-481B-07FB7CB40670}"/>
          </ac:spMkLst>
        </pc:spChg>
        <pc:spChg chg="del">
          <ac:chgData name="Courtney Woolum" userId="85c78ab8a41235f3" providerId="LiveId" clId="{9331A487-A569-4A00-A3E7-58B43F306DEA}" dt="2024-03-27T18:21:01.102" v="4121" actId="478"/>
          <ac:spMkLst>
            <pc:docMk/>
            <pc:sldMk cId="3249125218" sldId="326"/>
            <ac:spMk id="5" creationId="{0F27F62A-3746-12E4-EC8A-A5222FCB8967}"/>
          </ac:spMkLst>
        </pc:spChg>
        <pc:spChg chg="del">
          <ac:chgData name="Courtney Woolum" userId="85c78ab8a41235f3" providerId="LiveId" clId="{9331A487-A569-4A00-A3E7-58B43F306DEA}" dt="2024-03-27T18:20:53.221" v="4118" actId="478"/>
          <ac:spMkLst>
            <pc:docMk/>
            <pc:sldMk cId="3249125218" sldId="326"/>
            <ac:spMk id="6" creationId="{B127EABE-1A22-C021-796E-80EEF93A23A4}"/>
          </ac:spMkLst>
        </pc:spChg>
        <pc:spChg chg="add del mod">
          <ac:chgData name="Courtney Woolum" userId="85c78ab8a41235f3" providerId="LiveId" clId="{9331A487-A569-4A00-A3E7-58B43F306DEA}" dt="2024-04-05T00:38:28.651" v="35436" actId="11529"/>
          <ac:spMkLst>
            <pc:docMk/>
            <pc:sldMk cId="3249125218" sldId="326"/>
            <ac:spMk id="8" creationId="{52CA9748-316C-488E-133A-9291EE70EE14}"/>
          </ac:spMkLst>
        </pc:spChg>
        <pc:spChg chg="add del mod">
          <ac:chgData name="Courtney Woolum" userId="85c78ab8a41235f3" providerId="LiveId" clId="{9331A487-A569-4A00-A3E7-58B43F306DEA}" dt="2024-03-27T23:28:09.016" v="4396" actId="478"/>
          <ac:spMkLst>
            <pc:docMk/>
            <pc:sldMk cId="3249125218" sldId="326"/>
            <ac:spMk id="8" creationId="{D6FAA1F7-E141-F1A8-7A84-16D63C1C837C}"/>
          </ac:spMkLst>
        </pc:spChg>
        <pc:spChg chg="add del mod">
          <ac:chgData name="Courtney Woolum" userId="85c78ab8a41235f3" providerId="LiveId" clId="{9331A487-A569-4A00-A3E7-58B43F306DEA}" dt="2024-04-01T01:55:38.121" v="18207" actId="478"/>
          <ac:spMkLst>
            <pc:docMk/>
            <pc:sldMk cId="3249125218" sldId="326"/>
            <ac:spMk id="12" creationId="{D622178A-F892-08E7-A2F4-FDB37C93DF60}"/>
          </ac:spMkLst>
        </pc:spChg>
        <pc:spChg chg="add del mod">
          <ac:chgData name="Courtney Woolum" userId="85c78ab8a41235f3" providerId="LiveId" clId="{9331A487-A569-4A00-A3E7-58B43F306DEA}" dt="2024-03-28T00:18:46.771" v="4955" actId="478"/>
          <ac:spMkLst>
            <pc:docMk/>
            <pc:sldMk cId="3249125218" sldId="326"/>
            <ac:spMk id="13" creationId="{1AA0BCD0-A4FC-7F89-EFBB-E0BD2C7A0468}"/>
          </ac:spMkLst>
        </pc:spChg>
        <pc:spChg chg="add mod">
          <ac:chgData name="Courtney Woolum" userId="85c78ab8a41235f3" providerId="LiveId" clId="{9331A487-A569-4A00-A3E7-58B43F306DEA}" dt="2024-04-01T02:22:59.331" v="18462" actId="1076"/>
          <ac:spMkLst>
            <pc:docMk/>
            <pc:sldMk cId="3249125218" sldId="326"/>
            <ac:spMk id="14" creationId="{9FBF1D74-4915-A359-28DE-C0FB144BA93E}"/>
          </ac:spMkLst>
        </pc:spChg>
        <pc:spChg chg="del mod">
          <ac:chgData name="Courtney Woolum" userId="85c78ab8a41235f3" providerId="LiveId" clId="{9331A487-A569-4A00-A3E7-58B43F306DEA}" dt="2024-03-27T23:55:37.542" v="4838" actId="478"/>
          <ac:spMkLst>
            <pc:docMk/>
            <pc:sldMk cId="3249125218" sldId="326"/>
            <ac:spMk id="14" creationId="{B73EB785-FE8F-DCC0-040D-555E3BECF5F8}"/>
          </ac:spMkLst>
        </pc:spChg>
        <pc:spChg chg="del mod">
          <ac:chgData name="Courtney Woolum" userId="85c78ab8a41235f3" providerId="LiveId" clId="{9331A487-A569-4A00-A3E7-58B43F306DEA}" dt="2024-03-27T23:55:40.397" v="4839" actId="478"/>
          <ac:spMkLst>
            <pc:docMk/>
            <pc:sldMk cId="3249125218" sldId="326"/>
            <ac:spMk id="15" creationId="{797E7868-D036-0845-B124-6D1C431F5604}"/>
          </ac:spMkLst>
        </pc:spChg>
        <pc:spChg chg="del mod topLvl">
          <ac:chgData name="Courtney Woolum" userId="85c78ab8a41235f3" providerId="LiveId" clId="{9331A487-A569-4A00-A3E7-58B43F306DEA}" dt="2024-04-01T02:10:49.021" v="18330" actId="478"/>
          <ac:spMkLst>
            <pc:docMk/>
            <pc:sldMk cId="3249125218" sldId="326"/>
            <ac:spMk id="16" creationId="{0C203AFB-F8A0-1E30-C195-F09909550C80}"/>
          </ac:spMkLst>
        </pc:spChg>
        <pc:spChg chg="mod topLvl">
          <ac:chgData name="Courtney Woolum" userId="85c78ab8a41235f3" providerId="LiveId" clId="{9331A487-A569-4A00-A3E7-58B43F306DEA}" dt="2024-04-05T00:40:15.591" v="35449" actId="20577"/>
          <ac:spMkLst>
            <pc:docMk/>
            <pc:sldMk cId="3249125218" sldId="326"/>
            <ac:spMk id="17" creationId="{EB34608B-45D3-49AA-76CD-F5445F42D4AF}"/>
          </ac:spMkLst>
        </pc:spChg>
        <pc:spChg chg="add del mod">
          <ac:chgData name="Courtney Woolum" userId="85c78ab8a41235f3" providerId="LiveId" clId="{9331A487-A569-4A00-A3E7-58B43F306DEA}" dt="2024-03-28T00:00:38.284" v="4881" actId="478"/>
          <ac:spMkLst>
            <pc:docMk/>
            <pc:sldMk cId="3249125218" sldId="326"/>
            <ac:spMk id="18" creationId="{923A7A66-C7C9-12C3-FE57-A631D49802E3}"/>
          </ac:spMkLst>
        </pc:spChg>
        <pc:spChg chg="mod">
          <ac:chgData name="Courtney Woolum" userId="85c78ab8a41235f3" providerId="LiveId" clId="{9331A487-A569-4A00-A3E7-58B43F306DEA}" dt="2024-04-01T02:03:52.400" v="18301" actId="20577"/>
          <ac:spMkLst>
            <pc:docMk/>
            <pc:sldMk cId="3249125218" sldId="326"/>
            <ac:spMk id="19" creationId="{240A4643-3B03-3615-107E-EE43A8FA7D77}"/>
          </ac:spMkLst>
        </pc:spChg>
        <pc:spChg chg="add del mod">
          <ac:chgData name="Courtney Woolum" userId="85c78ab8a41235f3" providerId="LiveId" clId="{9331A487-A569-4A00-A3E7-58B43F306DEA}" dt="2024-03-28T00:01:52.738" v="4886" actId="478"/>
          <ac:spMkLst>
            <pc:docMk/>
            <pc:sldMk cId="3249125218" sldId="326"/>
            <ac:spMk id="19" creationId="{A84D147B-0740-E2C5-5547-7BBCD39D19F7}"/>
          </ac:spMkLst>
        </pc:spChg>
        <pc:spChg chg="add del mod">
          <ac:chgData name="Courtney Woolum" userId="85c78ab8a41235f3" providerId="LiveId" clId="{9331A487-A569-4A00-A3E7-58B43F306DEA}" dt="2024-03-27T23:54:01.798" v="4823" actId="478"/>
          <ac:spMkLst>
            <pc:docMk/>
            <pc:sldMk cId="3249125218" sldId="326"/>
            <ac:spMk id="20" creationId="{E6FE1F01-9B79-3960-FAED-1AA8E5A943BB}"/>
          </ac:spMkLst>
        </pc:spChg>
        <pc:spChg chg="mod">
          <ac:chgData name="Courtney Woolum" userId="85c78ab8a41235f3" providerId="LiveId" clId="{9331A487-A569-4A00-A3E7-58B43F306DEA}" dt="2024-04-01T02:03:44.735" v="18293"/>
          <ac:spMkLst>
            <pc:docMk/>
            <pc:sldMk cId="3249125218" sldId="326"/>
            <ac:spMk id="21" creationId="{EBF96821-B151-A9F2-897A-96D1D464B9A9}"/>
          </ac:spMkLst>
        </pc:spChg>
        <pc:spChg chg="add mod">
          <ac:chgData name="Courtney Woolum" userId="85c78ab8a41235f3" providerId="LiveId" clId="{9331A487-A569-4A00-A3E7-58B43F306DEA}" dt="2024-04-01T02:24:19.152" v="18473" actId="1076"/>
          <ac:spMkLst>
            <pc:docMk/>
            <pc:sldMk cId="3249125218" sldId="326"/>
            <ac:spMk id="23" creationId="{975D5554-F758-495B-2E39-7124BFB5FE88}"/>
          </ac:spMkLst>
        </pc:spChg>
        <pc:spChg chg="add del mod">
          <ac:chgData name="Courtney Woolum" userId="85c78ab8a41235f3" providerId="LiveId" clId="{9331A487-A569-4A00-A3E7-58B43F306DEA}" dt="2024-03-28T00:19:09.113" v="4959" actId="478"/>
          <ac:spMkLst>
            <pc:docMk/>
            <pc:sldMk cId="3249125218" sldId="326"/>
            <ac:spMk id="23" creationId="{A93287B3-5A10-F5CA-29FA-A0B3A06173B6}"/>
          </ac:spMkLst>
        </pc:spChg>
        <pc:spChg chg="del">
          <ac:chgData name="Courtney Woolum" userId="85c78ab8a41235f3" providerId="LiveId" clId="{9331A487-A569-4A00-A3E7-58B43F306DEA}" dt="2024-03-27T18:20:58.688" v="4120" actId="478"/>
          <ac:spMkLst>
            <pc:docMk/>
            <pc:sldMk cId="3249125218" sldId="326"/>
            <ac:spMk id="24" creationId="{3C1A825C-2D2E-7E2D-CCC8-0D6FE2FC19E9}"/>
          </ac:spMkLst>
        </pc:spChg>
        <pc:spChg chg="add mod ord">
          <ac:chgData name="Courtney Woolum" userId="85c78ab8a41235f3" providerId="LiveId" clId="{9331A487-A569-4A00-A3E7-58B43F306DEA}" dt="2024-04-01T02:24:19.152" v="18473" actId="1076"/>
          <ac:spMkLst>
            <pc:docMk/>
            <pc:sldMk cId="3249125218" sldId="326"/>
            <ac:spMk id="24" creationId="{B531211E-432E-9991-3DB3-4CF4FCD11B97}"/>
          </ac:spMkLst>
        </pc:spChg>
        <pc:spChg chg="del">
          <ac:chgData name="Courtney Woolum" userId="85c78ab8a41235f3" providerId="LiveId" clId="{9331A487-A569-4A00-A3E7-58B43F306DEA}" dt="2024-03-27T18:20:56.086" v="4119" actId="478"/>
          <ac:spMkLst>
            <pc:docMk/>
            <pc:sldMk cId="3249125218" sldId="326"/>
            <ac:spMk id="25" creationId="{8C5B21C2-FF8B-F41D-AF5E-42D508F8841D}"/>
          </ac:spMkLst>
        </pc:spChg>
        <pc:spChg chg="add mod">
          <ac:chgData name="Courtney Woolum" userId="85c78ab8a41235f3" providerId="LiveId" clId="{9331A487-A569-4A00-A3E7-58B43F306DEA}" dt="2024-04-01T02:24:19.152" v="18473" actId="1076"/>
          <ac:spMkLst>
            <pc:docMk/>
            <pc:sldMk cId="3249125218" sldId="326"/>
            <ac:spMk id="25" creationId="{C5F6BC54-D6BB-D91F-6419-E7602038E032}"/>
          </ac:spMkLst>
        </pc:spChg>
        <pc:spChg chg="add mod">
          <ac:chgData name="Courtney Woolum" userId="85c78ab8a41235f3" providerId="LiveId" clId="{9331A487-A569-4A00-A3E7-58B43F306DEA}" dt="2024-04-01T02:24:19.152" v="18473" actId="1076"/>
          <ac:spMkLst>
            <pc:docMk/>
            <pc:sldMk cId="3249125218" sldId="326"/>
            <ac:spMk id="26" creationId="{37FEF60E-5A7C-956D-8DA2-18B968E943FA}"/>
          </ac:spMkLst>
        </pc:spChg>
        <pc:spChg chg="del">
          <ac:chgData name="Courtney Woolum" userId="85c78ab8a41235f3" providerId="LiveId" clId="{9331A487-A569-4A00-A3E7-58B43F306DEA}" dt="2024-03-27T18:20:56.086" v="4119" actId="478"/>
          <ac:spMkLst>
            <pc:docMk/>
            <pc:sldMk cId="3249125218" sldId="326"/>
            <ac:spMk id="26" creationId="{EAB9FC99-B376-8366-E3C0-A3282EBE5619}"/>
          </ac:spMkLst>
        </pc:spChg>
        <pc:spChg chg="del">
          <ac:chgData name="Courtney Woolum" userId="85c78ab8a41235f3" providerId="LiveId" clId="{9331A487-A569-4A00-A3E7-58B43F306DEA}" dt="2024-03-27T18:20:56.086" v="4119" actId="478"/>
          <ac:spMkLst>
            <pc:docMk/>
            <pc:sldMk cId="3249125218" sldId="326"/>
            <ac:spMk id="27" creationId="{70BF7928-3D5B-BF5A-0C33-38ECDAC18F4F}"/>
          </ac:spMkLst>
        </pc:spChg>
        <pc:spChg chg="add del mod">
          <ac:chgData name="Courtney Woolum" userId="85c78ab8a41235f3" providerId="LiveId" clId="{9331A487-A569-4A00-A3E7-58B43F306DEA}" dt="2024-04-01T02:23:07.875" v="18463" actId="478"/>
          <ac:spMkLst>
            <pc:docMk/>
            <pc:sldMk cId="3249125218" sldId="326"/>
            <ac:spMk id="28" creationId="{8A9F0FF8-1DF0-7D94-D068-8FB7236CFC13}"/>
          </ac:spMkLst>
        </pc:spChg>
        <pc:spChg chg="del">
          <ac:chgData name="Courtney Woolum" userId="85c78ab8a41235f3" providerId="LiveId" clId="{9331A487-A569-4A00-A3E7-58B43F306DEA}" dt="2024-03-27T18:20:56.086" v="4119" actId="478"/>
          <ac:spMkLst>
            <pc:docMk/>
            <pc:sldMk cId="3249125218" sldId="326"/>
            <ac:spMk id="28" creationId="{A69AE10E-D798-ADC2-59B3-D68C97A8F464}"/>
          </ac:spMkLst>
        </pc:spChg>
        <pc:spChg chg="del">
          <ac:chgData name="Courtney Woolum" userId="85c78ab8a41235f3" providerId="LiveId" clId="{9331A487-A569-4A00-A3E7-58B43F306DEA}" dt="2024-03-27T18:20:58.688" v="4120" actId="478"/>
          <ac:spMkLst>
            <pc:docMk/>
            <pc:sldMk cId="3249125218" sldId="326"/>
            <ac:spMk id="29" creationId="{048414EC-6B3A-1D04-BBE3-ACB429F34658}"/>
          </ac:spMkLst>
        </pc:spChg>
        <pc:spChg chg="del">
          <ac:chgData name="Courtney Woolum" userId="85c78ab8a41235f3" providerId="LiveId" clId="{9331A487-A569-4A00-A3E7-58B43F306DEA}" dt="2024-03-27T18:20:56.086" v="4119" actId="478"/>
          <ac:spMkLst>
            <pc:docMk/>
            <pc:sldMk cId="3249125218" sldId="326"/>
            <ac:spMk id="30" creationId="{531630F3-8831-A7EE-6C78-545A5D7B7102}"/>
          </ac:spMkLst>
        </pc:spChg>
        <pc:spChg chg="add del mod">
          <ac:chgData name="Courtney Woolum" userId="85c78ab8a41235f3" providerId="LiveId" clId="{9331A487-A569-4A00-A3E7-58B43F306DEA}" dt="2024-03-27T23:53:48.001" v="4819" actId="478"/>
          <ac:spMkLst>
            <pc:docMk/>
            <pc:sldMk cId="3249125218" sldId="326"/>
            <ac:spMk id="31" creationId="{1B480549-FD4D-8EB0-66D3-AF42BA640A0E}"/>
          </ac:spMkLst>
        </pc:spChg>
        <pc:spChg chg="del">
          <ac:chgData name="Courtney Woolum" userId="85c78ab8a41235f3" providerId="LiveId" clId="{9331A487-A569-4A00-A3E7-58B43F306DEA}" dt="2024-03-27T18:20:56.086" v="4119" actId="478"/>
          <ac:spMkLst>
            <pc:docMk/>
            <pc:sldMk cId="3249125218" sldId="326"/>
            <ac:spMk id="32" creationId="{7BFB26BB-6B20-3348-9A2D-1CBA10785429}"/>
          </ac:spMkLst>
        </pc:spChg>
        <pc:spChg chg="add del mod topLvl">
          <ac:chgData name="Courtney Woolum" userId="85c78ab8a41235f3" providerId="LiveId" clId="{9331A487-A569-4A00-A3E7-58B43F306DEA}" dt="2024-04-01T02:00:25.196" v="18264" actId="478"/>
          <ac:spMkLst>
            <pc:docMk/>
            <pc:sldMk cId="3249125218" sldId="326"/>
            <ac:spMk id="33" creationId="{6E4DFEA8-ED24-413F-2210-728061E63E28}"/>
          </ac:spMkLst>
        </pc:spChg>
        <pc:spChg chg="del">
          <ac:chgData name="Courtney Woolum" userId="85c78ab8a41235f3" providerId="LiveId" clId="{9331A487-A569-4A00-A3E7-58B43F306DEA}" dt="2024-03-27T18:20:56.086" v="4119" actId="478"/>
          <ac:spMkLst>
            <pc:docMk/>
            <pc:sldMk cId="3249125218" sldId="326"/>
            <ac:spMk id="34" creationId="{69037098-A549-DFF3-FA6F-F5BD72CAA795}"/>
          </ac:spMkLst>
        </pc:spChg>
        <pc:spChg chg="add mod">
          <ac:chgData name="Courtney Woolum" userId="85c78ab8a41235f3" providerId="LiveId" clId="{9331A487-A569-4A00-A3E7-58B43F306DEA}" dt="2024-03-27T23:42:10.204" v="4504"/>
          <ac:spMkLst>
            <pc:docMk/>
            <pc:sldMk cId="3249125218" sldId="326"/>
            <ac:spMk id="35" creationId="{31CBFA5C-8791-32DB-AE06-848DCF48B142}"/>
          </ac:spMkLst>
        </pc:spChg>
        <pc:spChg chg="add del mod">
          <ac:chgData name="Courtney Woolum" userId="85c78ab8a41235f3" providerId="LiveId" clId="{9331A487-A569-4A00-A3E7-58B43F306DEA}" dt="2024-03-27T23:49:09.093" v="4758" actId="478"/>
          <ac:spMkLst>
            <pc:docMk/>
            <pc:sldMk cId="3249125218" sldId="326"/>
            <ac:spMk id="36" creationId="{8413A00C-4226-B6B2-A18D-06C56BAF0779}"/>
          </ac:spMkLst>
        </pc:spChg>
        <pc:spChg chg="add mod topLvl">
          <ac:chgData name="Courtney Woolum" userId="85c78ab8a41235f3" providerId="LiveId" clId="{9331A487-A569-4A00-A3E7-58B43F306DEA}" dt="2024-04-01T02:22:59.331" v="18462" actId="1076"/>
          <ac:spMkLst>
            <pc:docMk/>
            <pc:sldMk cId="3249125218" sldId="326"/>
            <ac:spMk id="37" creationId="{B74162B5-D0D4-098E-0CB0-EAF1BFC85432}"/>
          </ac:spMkLst>
        </pc:spChg>
        <pc:spChg chg="mod">
          <ac:chgData name="Courtney Woolum" userId="85c78ab8a41235f3" providerId="LiveId" clId="{9331A487-A569-4A00-A3E7-58B43F306DEA}" dt="2024-03-27T23:52:34.859" v="4807" actId="20577"/>
          <ac:spMkLst>
            <pc:docMk/>
            <pc:sldMk cId="3249125218" sldId="326"/>
            <ac:spMk id="42" creationId="{4408BE19-4E29-F860-EAC7-C96793E84DDE}"/>
          </ac:spMkLst>
        </pc:spChg>
        <pc:spChg chg="add del mod">
          <ac:chgData name="Courtney Woolum" userId="85c78ab8a41235f3" providerId="LiveId" clId="{9331A487-A569-4A00-A3E7-58B43F306DEA}" dt="2024-03-28T00:05:52.010" v="4925" actId="478"/>
          <ac:spMkLst>
            <pc:docMk/>
            <pc:sldMk cId="3249125218" sldId="326"/>
            <ac:spMk id="44" creationId="{32ADB867-8E72-8C07-85C9-D1144D6FC82E}"/>
          </ac:spMkLst>
        </pc:spChg>
        <pc:spChg chg="add del mod">
          <ac:chgData name="Courtney Woolum" userId="85c78ab8a41235f3" providerId="LiveId" clId="{9331A487-A569-4A00-A3E7-58B43F306DEA}" dt="2024-03-28T00:05:49.826" v="4924" actId="478"/>
          <ac:spMkLst>
            <pc:docMk/>
            <pc:sldMk cId="3249125218" sldId="326"/>
            <ac:spMk id="45" creationId="{A09E734E-0C82-D7FF-3323-05B0AE493139}"/>
          </ac:spMkLst>
        </pc:spChg>
        <pc:spChg chg="add del mod">
          <ac:chgData name="Courtney Woolum" userId="85c78ab8a41235f3" providerId="LiveId" clId="{9331A487-A569-4A00-A3E7-58B43F306DEA}" dt="2024-03-28T00:02:51.735" v="4892" actId="478"/>
          <ac:spMkLst>
            <pc:docMk/>
            <pc:sldMk cId="3249125218" sldId="326"/>
            <ac:spMk id="46" creationId="{A97145D6-2184-37F6-10A8-165BDADECAC7}"/>
          </ac:spMkLst>
        </pc:spChg>
        <pc:spChg chg="del mod">
          <ac:chgData name="Courtney Woolum" userId="85c78ab8a41235f3" providerId="LiveId" clId="{9331A487-A569-4A00-A3E7-58B43F306DEA}" dt="2024-04-01T02:04:12.114" v="18303" actId="478"/>
          <ac:spMkLst>
            <pc:docMk/>
            <pc:sldMk cId="3249125218" sldId="326"/>
            <ac:spMk id="48" creationId="{640ACF85-5AED-5BE3-EA0C-1F572E72780F}"/>
          </ac:spMkLst>
        </pc:spChg>
        <pc:spChg chg="add del">
          <ac:chgData name="Courtney Woolum" userId="85c78ab8a41235f3" providerId="LiveId" clId="{9331A487-A569-4A00-A3E7-58B43F306DEA}" dt="2024-03-28T00:02:16.926" v="4889" actId="478"/>
          <ac:spMkLst>
            <pc:docMk/>
            <pc:sldMk cId="3249125218" sldId="326"/>
            <ac:spMk id="51" creationId="{82D49F2E-7DCF-9DB5-4846-7B992698DD65}"/>
          </ac:spMkLst>
        </pc:spChg>
        <pc:spChg chg="add mod">
          <ac:chgData name="Courtney Woolum" userId="85c78ab8a41235f3" providerId="LiveId" clId="{9331A487-A569-4A00-A3E7-58B43F306DEA}" dt="2024-04-01T02:02:06.472" v="18278" actId="404"/>
          <ac:spMkLst>
            <pc:docMk/>
            <pc:sldMk cId="3249125218" sldId="326"/>
            <ac:spMk id="61" creationId="{8BF3B8B3-7F01-EC74-B23D-F22587F70E62}"/>
          </ac:spMkLst>
        </pc:spChg>
        <pc:spChg chg="add mod">
          <ac:chgData name="Courtney Woolum" userId="85c78ab8a41235f3" providerId="LiveId" clId="{9331A487-A569-4A00-A3E7-58B43F306DEA}" dt="2024-04-01T02:02:06.472" v="18278" actId="404"/>
          <ac:spMkLst>
            <pc:docMk/>
            <pc:sldMk cId="3249125218" sldId="326"/>
            <ac:spMk id="62" creationId="{1ABCD920-AE54-C1A4-B040-6B6CEDFD1CE0}"/>
          </ac:spMkLst>
        </pc:spChg>
        <pc:spChg chg="add del mod">
          <ac:chgData name="Courtney Woolum" userId="85c78ab8a41235f3" providerId="LiveId" clId="{9331A487-A569-4A00-A3E7-58B43F306DEA}" dt="2024-03-28T00:19:44.102" v="4984" actId="478"/>
          <ac:spMkLst>
            <pc:docMk/>
            <pc:sldMk cId="3249125218" sldId="326"/>
            <ac:spMk id="63" creationId="{15053809-185E-D0AB-2A1E-A9D64A10C767}"/>
          </ac:spMkLst>
        </pc:spChg>
        <pc:spChg chg="add mod">
          <ac:chgData name="Courtney Woolum" userId="85c78ab8a41235f3" providerId="LiveId" clId="{9331A487-A569-4A00-A3E7-58B43F306DEA}" dt="2024-04-01T02:02:44.870" v="18283" actId="165"/>
          <ac:spMkLst>
            <pc:docMk/>
            <pc:sldMk cId="3249125218" sldId="326"/>
            <ac:spMk id="2048" creationId="{E150C13E-6A55-ABAE-3F6A-67D548BFF0F7}"/>
          </ac:spMkLst>
        </pc:spChg>
        <pc:spChg chg="add mod">
          <ac:chgData name="Courtney Woolum" userId="85c78ab8a41235f3" providerId="LiveId" clId="{9331A487-A569-4A00-A3E7-58B43F306DEA}" dt="2024-04-01T02:02:44.870" v="18283" actId="165"/>
          <ac:spMkLst>
            <pc:docMk/>
            <pc:sldMk cId="3249125218" sldId="326"/>
            <ac:spMk id="2049" creationId="{DC6AFD99-7397-2383-FD9F-793B361AE6CE}"/>
          </ac:spMkLst>
        </pc:spChg>
        <pc:spChg chg="add del mod">
          <ac:chgData name="Courtney Woolum" userId="85c78ab8a41235f3" providerId="LiveId" clId="{9331A487-A569-4A00-A3E7-58B43F306DEA}" dt="2024-03-28T00:20:34.909" v="4989" actId="478"/>
          <ac:spMkLst>
            <pc:docMk/>
            <pc:sldMk cId="3249125218" sldId="326"/>
            <ac:spMk id="2051" creationId="{7E260F57-2623-CA2E-FD9F-1F69188ACEC5}"/>
          </ac:spMkLst>
        </pc:spChg>
        <pc:spChg chg="add del">
          <ac:chgData name="Courtney Woolum" userId="85c78ab8a41235f3" providerId="LiveId" clId="{9331A487-A569-4A00-A3E7-58B43F306DEA}" dt="2024-03-28T00:22:51.104" v="5010" actId="478"/>
          <ac:spMkLst>
            <pc:docMk/>
            <pc:sldMk cId="3249125218" sldId="326"/>
            <ac:spMk id="2060" creationId="{6484EB4E-8136-5735-1E98-8F843D55B1DE}"/>
          </ac:spMkLst>
        </pc:spChg>
        <pc:spChg chg="add mod ord">
          <ac:chgData name="Courtney Woolum" userId="85c78ab8a41235f3" providerId="LiveId" clId="{9331A487-A569-4A00-A3E7-58B43F306DEA}" dt="2024-04-01T02:22:59.331" v="18462" actId="1076"/>
          <ac:spMkLst>
            <pc:docMk/>
            <pc:sldMk cId="3249125218" sldId="326"/>
            <ac:spMk id="2061" creationId="{217796D8-2C85-194B-FCE7-96DBCD86EC70}"/>
          </ac:spMkLst>
        </pc:spChg>
        <pc:spChg chg="add del mod ord">
          <ac:chgData name="Courtney Woolum" userId="85c78ab8a41235f3" providerId="LiveId" clId="{9331A487-A569-4A00-A3E7-58B43F306DEA}" dt="2024-03-28T00:24:06.031" v="5023" actId="478"/>
          <ac:spMkLst>
            <pc:docMk/>
            <pc:sldMk cId="3249125218" sldId="326"/>
            <ac:spMk id="2062" creationId="{0B86B385-83FD-D4D9-45EE-C7E20C6296C1}"/>
          </ac:spMkLst>
        </pc:spChg>
        <pc:spChg chg="add del mod ord">
          <ac:chgData name="Courtney Woolum" userId="85c78ab8a41235f3" providerId="LiveId" clId="{9331A487-A569-4A00-A3E7-58B43F306DEA}" dt="2024-03-28T00:25:39.948" v="5044" actId="478"/>
          <ac:spMkLst>
            <pc:docMk/>
            <pc:sldMk cId="3249125218" sldId="326"/>
            <ac:spMk id="2063" creationId="{251CB4EF-293C-EC17-D40C-196E3FB77A58}"/>
          </ac:spMkLst>
        </pc:spChg>
        <pc:spChg chg="add del mod">
          <ac:chgData name="Courtney Woolum" userId="85c78ab8a41235f3" providerId="LiveId" clId="{9331A487-A569-4A00-A3E7-58B43F306DEA}" dt="2024-03-28T00:25:31.780" v="5043" actId="478"/>
          <ac:spMkLst>
            <pc:docMk/>
            <pc:sldMk cId="3249125218" sldId="326"/>
            <ac:spMk id="2064" creationId="{5AF0A5BE-EF35-8FF1-97C8-E90173C5188D}"/>
          </ac:spMkLst>
        </pc:spChg>
        <pc:grpChg chg="add del mod topLvl">
          <ac:chgData name="Courtney Woolum" userId="85c78ab8a41235f3" providerId="LiveId" clId="{9331A487-A569-4A00-A3E7-58B43F306DEA}" dt="2024-04-01T02:12:48.072" v="18351" actId="478"/>
          <ac:grpSpMkLst>
            <pc:docMk/>
            <pc:sldMk cId="3249125218" sldId="326"/>
            <ac:grpSpMk id="3" creationId="{76A356A0-DD16-BF15-7770-2FFC138F3EC2}"/>
          </ac:grpSpMkLst>
        </pc:grpChg>
        <pc:grpChg chg="add del mod topLvl">
          <ac:chgData name="Courtney Woolum" userId="85c78ab8a41235f3" providerId="LiveId" clId="{9331A487-A569-4A00-A3E7-58B43F306DEA}" dt="2024-04-01T02:12:10.998" v="18337" actId="478"/>
          <ac:grpSpMkLst>
            <pc:docMk/>
            <pc:sldMk cId="3249125218" sldId="326"/>
            <ac:grpSpMk id="4" creationId="{5643F59F-8955-9696-22CF-DF19CA8FC8C6}"/>
          </ac:grpSpMkLst>
        </pc:grpChg>
        <pc:grpChg chg="add mod">
          <ac:chgData name="Courtney Woolum" userId="85c78ab8a41235f3" providerId="LiveId" clId="{9331A487-A569-4A00-A3E7-58B43F306DEA}" dt="2024-04-01T02:24:25.460" v="18474" actId="1076"/>
          <ac:grpSpMkLst>
            <pc:docMk/>
            <pc:sldMk cId="3249125218" sldId="326"/>
            <ac:grpSpMk id="5" creationId="{2BD4167E-3E1A-9128-C0AE-560ADC0494E4}"/>
          </ac:grpSpMkLst>
        </pc:grpChg>
        <pc:grpChg chg="add mod">
          <ac:chgData name="Courtney Woolum" userId="85c78ab8a41235f3" providerId="LiveId" clId="{9331A487-A569-4A00-A3E7-58B43F306DEA}" dt="2024-03-30T15:32:39.540" v="14333" actId="164"/>
          <ac:grpSpMkLst>
            <pc:docMk/>
            <pc:sldMk cId="3249125218" sldId="326"/>
            <ac:grpSpMk id="6" creationId="{4DF8F299-5ED2-C118-2BEE-3A1F1E6A1EF8}"/>
          </ac:grpSpMkLst>
        </pc:grpChg>
        <pc:grpChg chg="del">
          <ac:chgData name="Courtney Woolum" userId="85c78ab8a41235f3" providerId="LiveId" clId="{9331A487-A569-4A00-A3E7-58B43F306DEA}" dt="2024-03-27T18:20:53.221" v="4118" actId="478"/>
          <ac:grpSpMkLst>
            <pc:docMk/>
            <pc:sldMk cId="3249125218" sldId="326"/>
            <ac:grpSpMk id="7" creationId="{7CF55615-7012-CAAC-1E30-F5D4E1EDED22}"/>
          </ac:grpSpMkLst>
        </pc:grpChg>
        <pc:grpChg chg="add mod">
          <ac:chgData name="Courtney Woolum" userId="85c78ab8a41235f3" providerId="LiveId" clId="{9331A487-A569-4A00-A3E7-58B43F306DEA}" dt="2024-03-30T15:32:39.135" v="14332" actId="164"/>
          <ac:grpSpMkLst>
            <pc:docMk/>
            <pc:sldMk cId="3249125218" sldId="326"/>
            <ac:grpSpMk id="7" creationId="{C5C7B078-0743-AECF-5ED1-93CAC6E23C3F}"/>
          </ac:grpSpMkLst>
        </pc:grpChg>
        <pc:grpChg chg="add del mod">
          <ac:chgData name="Courtney Woolum" userId="85c78ab8a41235f3" providerId="LiveId" clId="{9331A487-A569-4A00-A3E7-58B43F306DEA}" dt="2024-04-01T02:01:31.653" v="18272" actId="165"/>
          <ac:grpSpMkLst>
            <pc:docMk/>
            <pc:sldMk cId="3249125218" sldId="326"/>
            <ac:grpSpMk id="8" creationId="{C47A749F-B0EB-ECB0-3062-1F6D6513E3C8}"/>
          </ac:grpSpMkLst>
        </pc:grpChg>
        <pc:grpChg chg="add del mod">
          <ac:chgData name="Courtney Woolum" userId="85c78ab8a41235f3" providerId="LiveId" clId="{9331A487-A569-4A00-A3E7-58B43F306DEA}" dt="2024-04-01T02:02:44.870" v="18283" actId="165"/>
          <ac:grpSpMkLst>
            <pc:docMk/>
            <pc:sldMk cId="3249125218" sldId="326"/>
            <ac:grpSpMk id="9" creationId="{1BF98182-369D-5AC6-262F-B8CEFA07C925}"/>
          </ac:grpSpMkLst>
        </pc:grpChg>
        <pc:grpChg chg="del">
          <ac:chgData name="Courtney Woolum" userId="85c78ab8a41235f3" providerId="LiveId" clId="{9331A487-A569-4A00-A3E7-58B43F306DEA}" dt="2024-03-27T18:21:01.102" v="4121" actId="478"/>
          <ac:grpSpMkLst>
            <pc:docMk/>
            <pc:sldMk cId="3249125218" sldId="326"/>
            <ac:grpSpMk id="11" creationId="{229306BB-35AE-43F6-3C03-DAD10DD728D1}"/>
          </ac:grpSpMkLst>
        </pc:grpChg>
        <pc:grpChg chg="add mod">
          <ac:chgData name="Courtney Woolum" userId="85c78ab8a41235f3" providerId="LiveId" clId="{9331A487-A569-4A00-A3E7-58B43F306DEA}" dt="2024-04-01T02:24:51.224" v="18493" actId="1076"/>
          <ac:grpSpMkLst>
            <pc:docMk/>
            <pc:sldMk cId="3249125218" sldId="326"/>
            <ac:grpSpMk id="15" creationId="{F7B5396D-3FD5-A71B-59EA-96EE463CBC80}"/>
          </ac:grpSpMkLst>
        </pc:grpChg>
        <pc:grpChg chg="add del mod">
          <ac:chgData name="Courtney Woolum" userId="85c78ab8a41235f3" providerId="LiveId" clId="{9331A487-A569-4A00-A3E7-58B43F306DEA}" dt="2024-04-01T02:04:03.772" v="18302" actId="478"/>
          <ac:grpSpMkLst>
            <pc:docMk/>
            <pc:sldMk cId="3249125218" sldId="326"/>
            <ac:grpSpMk id="18" creationId="{0E3DEFA9-8889-6B8F-11ED-F0A86B8CF757}"/>
          </ac:grpSpMkLst>
        </pc:grpChg>
        <pc:grpChg chg="del mod">
          <ac:chgData name="Courtney Woolum" userId="85c78ab8a41235f3" providerId="LiveId" clId="{9331A487-A569-4A00-A3E7-58B43F306DEA}" dt="2024-03-27T23:55:49.556" v="4841" actId="165"/>
          <ac:grpSpMkLst>
            <pc:docMk/>
            <pc:sldMk cId="3249125218" sldId="326"/>
            <ac:grpSpMk id="22" creationId="{FFA2F778-414A-1D97-AFBC-6F8232E44DBF}"/>
          </ac:grpSpMkLst>
        </pc:grpChg>
        <pc:grpChg chg="add mod">
          <ac:chgData name="Courtney Woolum" userId="85c78ab8a41235f3" providerId="LiveId" clId="{9331A487-A569-4A00-A3E7-58B43F306DEA}" dt="2024-04-01T02:24:19.152" v="18473" actId="1076"/>
          <ac:grpSpMkLst>
            <pc:docMk/>
            <pc:sldMk cId="3249125218" sldId="326"/>
            <ac:grpSpMk id="27" creationId="{453E1744-FA43-6903-998D-6E26972EC0C4}"/>
          </ac:grpSpMkLst>
        </pc:grpChg>
        <pc:grpChg chg="add del mod">
          <ac:chgData name="Courtney Woolum" userId="85c78ab8a41235f3" providerId="LiveId" clId="{9331A487-A569-4A00-A3E7-58B43F306DEA}" dt="2024-03-27T23:59:32.177" v="4876" actId="478"/>
          <ac:grpSpMkLst>
            <pc:docMk/>
            <pc:sldMk cId="3249125218" sldId="326"/>
            <ac:grpSpMk id="40" creationId="{AF48074D-47C0-00B0-623E-F53333BFAC7E}"/>
          </ac:grpSpMkLst>
        </pc:grpChg>
        <pc:grpChg chg="add del mod">
          <ac:chgData name="Courtney Woolum" userId="85c78ab8a41235f3" providerId="LiveId" clId="{9331A487-A569-4A00-A3E7-58B43F306DEA}" dt="2024-03-27T23:53:13.295" v="4812" actId="478"/>
          <ac:grpSpMkLst>
            <pc:docMk/>
            <pc:sldMk cId="3249125218" sldId="326"/>
            <ac:grpSpMk id="41" creationId="{6C3C5999-139B-97A2-6348-06CD8A410C84}"/>
          </ac:grpSpMkLst>
        </pc:grpChg>
        <pc:grpChg chg="add del mod">
          <ac:chgData name="Courtney Woolum" userId="85c78ab8a41235f3" providerId="LiveId" clId="{9331A487-A569-4A00-A3E7-58B43F306DEA}" dt="2024-04-01T02:04:12.114" v="18303" actId="478"/>
          <ac:grpSpMkLst>
            <pc:docMk/>
            <pc:sldMk cId="3249125218" sldId="326"/>
            <ac:grpSpMk id="47" creationId="{F8B52E8B-A15E-5010-3EF5-9076E9535933}"/>
          </ac:grpSpMkLst>
        </pc:grpChg>
        <pc:grpChg chg="add del mod">
          <ac:chgData name="Courtney Woolum" userId="85c78ab8a41235f3" providerId="LiveId" clId="{9331A487-A569-4A00-A3E7-58B43F306DEA}" dt="2024-04-01T02:04:25.478" v="18304" actId="478"/>
          <ac:grpSpMkLst>
            <pc:docMk/>
            <pc:sldMk cId="3249125218" sldId="326"/>
            <ac:grpSpMk id="52" creationId="{23C7D9E2-E85C-7567-BBE9-878D27DEC1E4}"/>
          </ac:grpSpMkLst>
        </pc:grpChg>
        <pc:grpChg chg="add del mod">
          <ac:chgData name="Courtney Woolum" userId="85c78ab8a41235f3" providerId="LiveId" clId="{9331A487-A569-4A00-A3E7-58B43F306DEA}" dt="2024-04-01T02:00:13.371" v="18259" actId="165"/>
          <ac:grpSpMkLst>
            <pc:docMk/>
            <pc:sldMk cId="3249125218" sldId="326"/>
            <ac:grpSpMk id="53" creationId="{02C0D57E-A34C-1697-2026-ACAA0320F154}"/>
          </ac:grpSpMkLst>
        </pc:grpChg>
        <pc:grpChg chg="add mod">
          <ac:chgData name="Courtney Woolum" userId="85c78ab8a41235f3" providerId="LiveId" clId="{9331A487-A569-4A00-A3E7-58B43F306DEA}" dt="2024-04-01T02:22:59.331" v="18462" actId="1076"/>
          <ac:grpSpMkLst>
            <pc:docMk/>
            <pc:sldMk cId="3249125218" sldId="326"/>
            <ac:grpSpMk id="2065" creationId="{8BA6184C-039C-FA5D-5B64-1D146E73C5ED}"/>
          </ac:grpSpMkLst>
        </pc:grpChg>
        <pc:graphicFrameChg chg="del">
          <ac:chgData name="Courtney Woolum" userId="85c78ab8a41235f3" providerId="LiveId" clId="{9331A487-A569-4A00-A3E7-58B43F306DEA}" dt="2024-03-27T18:09:06.644" v="4025" actId="478"/>
          <ac:graphicFrameMkLst>
            <pc:docMk/>
            <pc:sldMk cId="3249125218" sldId="326"/>
            <ac:graphicFrameMk id="21" creationId="{D380F7AD-FB8E-87F4-454C-477655FDD75A}"/>
          </ac:graphicFrameMkLst>
        </pc:graphicFrameChg>
        <pc:picChg chg="add del mod">
          <ac:chgData name="Courtney Woolum" userId="85c78ab8a41235f3" providerId="LiveId" clId="{9331A487-A569-4A00-A3E7-58B43F306DEA}" dt="2024-04-05T00:39:08.652" v="35448" actId="1076"/>
          <ac:picMkLst>
            <pc:docMk/>
            <pc:sldMk cId="3249125218" sldId="326"/>
            <ac:picMk id="4" creationId="{2D956A35-EB76-D338-D1E5-0F189333B8B5}"/>
          </ac:picMkLst>
        </pc:picChg>
        <pc:picChg chg="add del mod">
          <ac:chgData name="Courtney Woolum" userId="85c78ab8a41235f3" providerId="LiveId" clId="{9331A487-A569-4A00-A3E7-58B43F306DEA}" dt="2024-04-05T00:38:32.270" v="35441" actId="478"/>
          <ac:picMkLst>
            <pc:docMk/>
            <pc:sldMk cId="3249125218" sldId="326"/>
            <ac:picMk id="7" creationId="{617F34D1-5CD6-B674-78CB-462DF3DAEFEA}"/>
          </ac:picMkLst>
        </pc:picChg>
        <pc:picChg chg="add del mod">
          <ac:chgData name="Courtney Woolum" userId="85c78ab8a41235f3" providerId="LiveId" clId="{9331A487-A569-4A00-A3E7-58B43F306DEA}" dt="2024-03-27T18:27:28.363" v="4182" actId="478"/>
          <ac:picMkLst>
            <pc:docMk/>
            <pc:sldMk cId="3249125218" sldId="326"/>
            <ac:picMk id="9" creationId="{B67C844F-8D70-07CB-877D-99BA09A789A5}"/>
          </ac:picMkLst>
        </pc:picChg>
        <pc:picChg chg="mod topLvl">
          <ac:chgData name="Courtney Woolum" userId="85c78ab8a41235f3" providerId="LiveId" clId="{9331A487-A569-4A00-A3E7-58B43F306DEA}" dt="2024-04-01T02:24:19.152" v="18473" actId="1076"/>
          <ac:picMkLst>
            <pc:docMk/>
            <pc:sldMk cId="3249125218" sldId="326"/>
            <ac:picMk id="10" creationId="{86788A3B-1523-D0F2-3300-DDDB1C83FF37}"/>
          </ac:picMkLst>
        </pc:picChg>
        <pc:picChg chg="add mod">
          <ac:chgData name="Courtney Woolum" userId="85c78ab8a41235f3" providerId="LiveId" clId="{9331A487-A569-4A00-A3E7-58B43F306DEA}" dt="2024-04-01T02:24:19.152" v="18473" actId="1076"/>
          <ac:picMkLst>
            <pc:docMk/>
            <pc:sldMk cId="3249125218" sldId="326"/>
            <ac:picMk id="13" creationId="{86BC3756-DF1B-34AC-5E5A-74119DCE7D84}"/>
          </ac:picMkLst>
        </pc:picChg>
        <pc:picChg chg="mod">
          <ac:chgData name="Courtney Woolum" userId="85c78ab8a41235f3" providerId="LiveId" clId="{9331A487-A569-4A00-A3E7-58B43F306DEA}" dt="2024-04-01T02:03:44.735" v="18293"/>
          <ac:picMkLst>
            <pc:docMk/>
            <pc:sldMk cId="3249125218" sldId="326"/>
            <ac:picMk id="20" creationId="{3F3D7742-B3A2-CCD5-C274-97534D8918BA}"/>
          </ac:picMkLst>
        </pc:picChg>
        <pc:picChg chg="add mod">
          <ac:chgData name="Courtney Woolum" userId="85c78ab8a41235f3" providerId="LiveId" clId="{9331A487-A569-4A00-A3E7-58B43F306DEA}" dt="2024-04-01T02:24:56.332" v="18494" actId="1076"/>
          <ac:picMkLst>
            <pc:docMk/>
            <pc:sldMk cId="3249125218" sldId="326"/>
            <ac:picMk id="30" creationId="{D3B8EEB3-1DD6-4B09-7800-CA2E58A6AF96}"/>
          </ac:picMkLst>
        </pc:picChg>
        <pc:picChg chg="add del mod">
          <ac:chgData name="Courtney Woolum" userId="85c78ab8a41235f3" providerId="LiveId" clId="{9331A487-A569-4A00-A3E7-58B43F306DEA}" dt="2024-04-02T07:39:14.325" v="24723" actId="478"/>
          <ac:picMkLst>
            <pc:docMk/>
            <pc:sldMk cId="3249125218" sldId="326"/>
            <ac:picMk id="31" creationId="{E92FFBD7-6F66-77D3-D104-3C82951EF655}"/>
          </ac:picMkLst>
        </pc:picChg>
        <pc:picChg chg="add del mod topLvl">
          <ac:chgData name="Courtney Woolum" userId="85c78ab8a41235f3" providerId="LiveId" clId="{9331A487-A569-4A00-A3E7-58B43F306DEA}" dt="2024-03-27T23:59:32.177" v="4876" actId="478"/>
          <ac:picMkLst>
            <pc:docMk/>
            <pc:sldMk cId="3249125218" sldId="326"/>
            <ac:picMk id="39" creationId="{83D3D3FA-6B36-11DB-6D2A-6AD5BEFBAEE0}"/>
          </ac:picMkLst>
        </pc:picChg>
        <pc:picChg chg="mod">
          <ac:chgData name="Courtney Woolum" userId="85c78ab8a41235f3" providerId="LiveId" clId="{9331A487-A569-4A00-A3E7-58B43F306DEA}" dt="2024-03-27T23:52:12.503" v="4790"/>
          <ac:picMkLst>
            <pc:docMk/>
            <pc:sldMk cId="3249125218" sldId="326"/>
            <ac:picMk id="43" creationId="{B99CA2EC-0078-95EF-DD6D-2C9C0072678E}"/>
          </ac:picMkLst>
        </pc:picChg>
        <pc:picChg chg="del mod topLvl">
          <ac:chgData name="Courtney Woolum" userId="85c78ab8a41235f3" providerId="LiveId" clId="{9331A487-A569-4A00-A3E7-58B43F306DEA}" dt="2024-04-01T02:04:25.478" v="18304" actId="478"/>
          <ac:picMkLst>
            <pc:docMk/>
            <pc:sldMk cId="3249125218" sldId="326"/>
            <ac:picMk id="49" creationId="{EB61633F-0A54-835E-0B95-F22079EEE105}"/>
          </ac:picMkLst>
        </pc:picChg>
        <pc:picChg chg="add mod topLvl">
          <ac:chgData name="Courtney Woolum" userId="85c78ab8a41235f3" providerId="LiveId" clId="{9331A487-A569-4A00-A3E7-58B43F306DEA}" dt="2024-04-01T02:22:59.331" v="18462" actId="1076"/>
          <ac:picMkLst>
            <pc:docMk/>
            <pc:sldMk cId="3249125218" sldId="326"/>
            <ac:picMk id="50" creationId="{A98E86FD-582D-05F1-F05C-178C4D72B12B}"/>
          </ac:picMkLst>
        </pc:picChg>
        <pc:picChg chg="add del mod">
          <ac:chgData name="Courtney Woolum" userId="85c78ab8a41235f3" providerId="LiveId" clId="{9331A487-A569-4A00-A3E7-58B43F306DEA}" dt="2024-03-28T00:03:52.464" v="4902" actId="478"/>
          <ac:picMkLst>
            <pc:docMk/>
            <pc:sldMk cId="3249125218" sldId="326"/>
            <ac:picMk id="55" creationId="{FECEDFEB-A14B-F6C6-44AE-29AA600335E6}"/>
          </ac:picMkLst>
        </pc:picChg>
        <pc:picChg chg="add del mod">
          <ac:chgData name="Courtney Woolum" userId="85c78ab8a41235f3" providerId="LiveId" clId="{9331A487-A569-4A00-A3E7-58B43F306DEA}" dt="2024-03-28T00:05:25.573" v="4916" actId="478"/>
          <ac:picMkLst>
            <pc:docMk/>
            <pc:sldMk cId="3249125218" sldId="326"/>
            <ac:picMk id="57" creationId="{C8A55C8B-D4BC-F352-08B6-7450BD75406F}"/>
          </ac:picMkLst>
        </pc:picChg>
        <pc:picChg chg="add del mod">
          <ac:chgData name="Courtney Woolum" userId="85c78ab8a41235f3" providerId="LiveId" clId="{9331A487-A569-4A00-A3E7-58B43F306DEA}" dt="2024-03-28T00:05:26.833" v="4917" actId="478"/>
          <ac:picMkLst>
            <pc:docMk/>
            <pc:sldMk cId="3249125218" sldId="326"/>
            <ac:picMk id="59" creationId="{F72C363A-2F64-057B-5ACB-3B92E80B9C18}"/>
          </ac:picMkLst>
        </pc:picChg>
        <pc:picChg chg="add del mod">
          <ac:chgData name="Courtney Woolum" userId="85c78ab8a41235f3" providerId="LiveId" clId="{9331A487-A569-4A00-A3E7-58B43F306DEA}" dt="2024-03-28T00:16:36.876" v="4953" actId="478"/>
          <ac:picMkLst>
            <pc:docMk/>
            <pc:sldMk cId="3249125218" sldId="326"/>
            <ac:picMk id="60" creationId="{73B4F120-9637-4FCD-060A-03F23D2F9C23}"/>
          </ac:picMkLst>
        </pc:picChg>
        <pc:picChg chg="mod topLvl">
          <ac:chgData name="Courtney Woolum" userId="85c78ab8a41235f3" providerId="LiveId" clId="{9331A487-A569-4A00-A3E7-58B43F306DEA}" dt="2024-04-01T02:24:19.152" v="18473" actId="1076"/>
          <ac:picMkLst>
            <pc:docMk/>
            <pc:sldMk cId="3249125218" sldId="326"/>
            <ac:picMk id="2050" creationId="{8C761910-5971-D7BD-B137-F7FE5430F237}"/>
          </ac:picMkLst>
        </pc:picChg>
        <pc:picChg chg="add del mod">
          <ac:chgData name="Courtney Woolum" userId="85c78ab8a41235f3" providerId="LiveId" clId="{9331A487-A569-4A00-A3E7-58B43F306DEA}" dt="2024-03-28T00:21:13.205" v="4999" actId="478"/>
          <ac:picMkLst>
            <pc:docMk/>
            <pc:sldMk cId="3249125218" sldId="326"/>
            <ac:picMk id="2053" creationId="{D745F857-6A49-45BE-646D-9D67C60AE8EB}"/>
          </ac:picMkLst>
        </pc:picChg>
        <pc:picChg chg="add del mod">
          <ac:chgData name="Courtney Woolum" userId="85c78ab8a41235f3" providerId="LiveId" clId="{9331A487-A569-4A00-A3E7-58B43F306DEA}" dt="2024-03-28T00:21:18.109" v="5001" actId="478"/>
          <ac:picMkLst>
            <pc:docMk/>
            <pc:sldMk cId="3249125218" sldId="326"/>
            <ac:picMk id="2055" creationId="{D06AEF8D-0618-455A-CE25-B71427EE794D}"/>
          </ac:picMkLst>
        </pc:picChg>
        <pc:picChg chg="add del mod">
          <ac:chgData name="Courtney Woolum" userId="85c78ab8a41235f3" providerId="LiveId" clId="{9331A487-A569-4A00-A3E7-58B43F306DEA}" dt="2024-03-28T00:22:07.207" v="5005" actId="478"/>
          <ac:picMkLst>
            <pc:docMk/>
            <pc:sldMk cId="3249125218" sldId="326"/>
            <ac:picMk id="2057" creationId="{F2149D22-F875-014F-36E2-3D517245F957}"/>
          </ac:picMkLst>
        </pc:picChg>
        <pc:picChg chg="add mod">
          <ac:chgData name="Courtney Woolum" userId="85c78ab8a41235f3" providerId="LiveId" clId="{9331A487-A569-4A00-A3E7-58B43F306DEA}" dt="2024-04-01T02:22:59.331" v="18462" actId="1076"/>
          <ac:picMkLst>
            <pc:docMk/>
            <pc:sldMk cId="3249125218" sldId="326"/>
            <ac:picMk id="2059" creationId="{EE905E78-2A8A-D465-B50A-C401C110C490}"/>
          </ac:picMkLst>
        </pc:picChg>
      </pc:sldChg>
      <pc:sldChg chg="del ord">
        <pc:chgData name="Courtney Woolum" userId="85c78ab8a41235f3" providerId="LiveId" clId="{9331A487-A569-4A00-A3E7-58B43F306DEA}" dt="2024-03-31T19:43:06.808" v="16959" actId="2696"/>
        <pc:sldMkLst>
          <pc:docMk/>
          <pc:sldMk cId="3175861236" sldId="327"/>
        </pc:sldMkLst>
      </pc:sldChg>
      <pc:sldChg chg="modSp del mod ord modShow">
        <pc:chgData name="Courtney Woolum" userId="85c78ab8a41235f3" providerId="LiveId" clId="{9331A487-A569-4A00-A3E7-58B43F306DEA}" dt="2024-04-02T06:46:14.757" v="22527" actId="47"/>
        <pc:sldMkLst>
          <pc:docMk/>
          <pc:sldMk cId="1031536834" sldId="328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1031536834" sldId="328"/>
            <ac:spMk id="2" creationId="{6BBFCF78-0D31-2A1D-F789-FD41F6746C56}"/>
          </ac:spMkLst>
        </pc:spChg>
        <pc:spChg chg="mod">
          <ac:chgData name="Courtney Woolum" userId="85c78ab8a41235f3" providerId="LiveId" clId="{9331A487-A569-4A00-A3E7-58B43F306DEA}" dt="2024-03-27T01:13:34.006" v="1639"/>
          <ac:spMkLst>
            <pc:docMk/>
            <pc:sldMk cId="1031536834" sldId="328"/>
            <ac:spMk id="11" creationId="{AABBC52E-6285-71DA-14D1-3597433E3AC2}"/>
          </ac:spMkLst>
        </pc:spChg>
        <pc:spChg chg="mod">
          <ac:chgData name="Courtney Woolum" userId="85c78ab8a41235f3" providerId="LiveId" clId="{9331A487-A569-4A00-A3E7-58B43F306DEA}" dt="2024-03-27T01:13:34.006" v="1639"/>
          <ac:spMkLst>
            <pc:docMk/>
            <pc:sldMk cId="1031536834" sldId="328"/>
            <ac:spMk id="13" creationId="{1989A297-8840-DD6F-EFC3-319B7BF95954}"/>
          </ac:spMkLst>
        </pc:spChg>
        <pc:spChg chg="mod">
          <ac:chgData name="Courtney Woolum" userId="85c78ab8a41235f3" providerId="LiveId" clId="{9331A487-A569-4A00-A3E7-58B43F306DEA}" dt="2024-03-29T04:26:59.725" v="9370" actId="16037"/>
          <ac:spMkLst>
            <pc:docMk/>
            <pc:sldMk cId="1031536834" sldId="328"/>
            <ac:spMk id="15" creationId="{68B5E3E9-E35F-912E-05A5-A5FC90AF22B9}"/>
          </ac:spMkLst>
        </pc:spChg>
      </pc:sldChg>
      <pc:sldChg chg="delSp modSp del mod">
        <pc:chgData name="Courtney Woolum" userId="85c78ab8a41235f3" providerId="LiveId" clId="{9331A487-A569-4A00-A3E7-58B43F306DEA}" dt="2024-03-30T04:29:23.871" v="13272" actId="2696"/>
        <pc:sldMkLst>
          <pc:docMk/>
          <pc:sldMk cId="281995652" sldId="329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281995652" sldId="329"/>
            <ac:spMk id="2" creationId="{6BBFCF78-0D31-2A1D-F789-FD41F6746C56}"/>
          </ac:spMkLst>
        </pc:spChg>
        <pc:spChg chg="del">
          <ac:chgData name="Courtney Woolum" userId="85c78ab8a41235f3" providerId="LiveId" clId="{9331A487-A569-4A00-A3E7-58B43F306DEA}" dt="2024-03-28T03:00:35.974" v="6490" actId="478"/>
          <ac:spMkLst>
            <pc:docMk/>
            <pc:sldMk cId="281995652" sldId="329"/>
            <ac:spMk id="24" creationId="{A9D1353C-47EB-A52E-6213-0D5ABDCAAB9F}"/>
          </ac:spMkLst>
        </pc:spChg>
        <pc:spChg chg="del">
          <ac:chgData name="Courtney Woolum" userId="85c78ab8a41235f3" providerId="LiveId" clId="{9331A487-A569-4A00-A3E7-58B43F306DEA}" dt="2024-03-28T03:00:39.312" v="6491" actId="478"/>
          <ac:spMkLst>
            <pc:docMk/>
            <pc:sldMk cId="281995652" sldId="329"/>
            <ac:spMk id="25" creationId="{FC72F8E5-93F6-4F8B-73AB-2945BDD438A5}"/>
          </ac:spMkLst>
        </pc:spChg>
      </pc:sldChg>
      <pc:sldChg chg="del">
        <pc:chgData name="Courtney Woolum" userId="85c78ab8a41235f3" providerId="LiveId" clId="{9331A487-A569-4A00-A3E7-58B43F306DEA}" dt="2024-03-29T03:33:19.368" v="8725" actId="2696"/>
        <pc:sldMkLst>
          <pc:docMk/>
          <pc:sldMk cId="1946336981" sldId="330"/>
        </pc:sldMkLst>
      </pc:sldChg>
      <pc:sldChg chg="addSp delSp modSp del mod modNotesTx">
        <pc:chgData name="Courtney Woolum" userId="85c78ab8a41235f3" providerId="LiveId" clId="{9331A487-A569-4A00-A3E7-58B43F306DEA}" dt="2024-03-28T02:37:25.898" v="6017" actId="47"/>
        <pc:sldMkLst>
          <pc:docMk/>
          <pc:sldMk cId="1060542113" sldId="331"/>
        </pc:sldMkLst>
        <pc:spChg chg="mod">
          <ac:chgData name="Courtney Woolum" userId="85c78ab8a41235f3" providerId="LiveId" clId="{9331A487-A569-4A00-A3E7-58B43F306DEA}" dt="2024-03-27T16:33:20.162" v="3512" actId="121"/>
          <ac:spMkLst>
            <pc:docMk/>
            <pc:sldMk cId="1060542113" sldId="331"/>
            <ac:spMk id="2" creationId="{6BBFCF78-0D31-2A1D-F789-FD41F6746C56}"/>
          </ac:spMkLst>
        </pc:spChg>
        <pc:spChg chg="add mod ord">
          <ac:chgData name="Courtney Woolum" userId="85c78ab8a41235f3" providerId="LiveId" clId="{9331A487-A569-4A00-A3E7-58B43F306DEA}" dt="2024-03-27T16:47:25.165" v="3807" actId="14100"/>
          <ac:spMkLst>
            <pc:docMk/>
            <pc:sldMk cId="1060542113" sldId="331"/>
            <ac:spMk id="3" creationId="{6F0C6066-843C-BD90-3E3B-EC4BA404A14A}"/>
          </ac:spMkLst>
        </pc:spChg>
        <pc:spChg chg="add del mod">
          <ac:chgData name="Courtney Woolum" userId="85c78ab8a41235f3" providerId="LiveId" clId="{9331A487-A569-4A00-A3E7-58B43F306DEA}" dt="2024-03-27T04:33:34.561" v="2202" actId="478"/>
          <ac:spMkLst>
            <pc:docMk/>
            <pc:sldMk cId="1060542113" sldId="331"/>
            <ac:spMk id="4" creationId="{26DFA045-05A1-A550-C78B-0DDB37BD3866}"/>
          </ac:spMkLst>
        </pc:spChg>
        <pc:spChg chg="add del mod ord">
          <ac:chgData name="Courtney Woolum" userId="85c78ab8a41235f3" providerId="LiveId" clId="{9331A487-A569-4A00-A3E7-58B43F306DEA}" dt="2024-03-27T16:09:00.860" v="3437" actId="478"/>
          <ac:spMkLst>
            <pc:docMk/>
            <pc:sldMk cId="1060542113" sldId="331"/>
            <ac:spMk id="8" creationId="{0B470514-DA8F-4626-D1F6-0788DB636E8B}"/>
          </ac:spMkLst>
        </pc:spChg>
        <pc:spChg chg="mod">
          <ac:chgData name="Courtney Woolum" userId="85c78ab8a41235f3" providerId="LiveId" clId="{9331A487-A569-4A00-A3E7-58B43F306DEA}" dt="2024-03-27T16:14:15.316" v="3477" actId="20577"/>
          <ac:spMkLst>
            <pc:docMk/>
            <pc:sldMk cId="1060542113" sldId="331"/>
            <ac:spMk id="12" creationId="{2209459E-532B-F157-847C-6246BDC092B8}"/>
          </ac:spMkLst>
        </pc:spChg>
        <pc:spChg chg="mod">
          <ac:chgData name="Courtney Woolum" userId="85c78ab8a41235f3" providerId="LiveId" clId="{9331A487-A569-4A00-A3E7-58B43F306DEA}" dt="2024-03-27T04:38:55.553" v="2386" actId="20577"/>
          <ac:spMkLst>
            <pc:docMk/>
            <pc:sldMk cId="1060542113" sldId="331"/>
            <ac:spMk id="13" creationId="{E6905717-A8CE-3689-3A56-51A5DE6A7051}"/>
          </ac:spMkLst>
        </pc:spChg>
        <pc:spChg chg="add mod topLvl">
          <ac:chgData name="Courtney Woolum" userId="85c78ab8a41235f3" providerId="LiveId" clId="{9331A487-A569-4A00-A3E7-58B43F306DEA}" dt="2024-03-27T17:37:22.760" v="3937" actId="1076"/>
          <ac:spMkLst>
            <pc:docMk/>
            <pc:sldMk cId="1060542113" sldId="331"/>
            <ac:spMk id="15" creationId="{E79BD9F0-8CA8-9925-46DC-EE7837684557}"/>
          </ac:spMkLst>
        </pc:spChg>
        <pc:spChg chg="add del mod">
          <ac:chgData name="Courtney Woolum" userId="85c78ab8a41235f3" providerId="LiveId" clId="{9331A487-A569-4A00-A3E7-58B43F306DEA}" dt="2024-03-27T16:02:16.844" v="3324" actId="478"/>
          <ac:spMkLst>
            <pc:docMk/>
            <pc:sldMk cId="1060542113" sldId="331"/>
            <ac:spMk id="16" creationId="{8E811D38-405F-5981-23B1-68C58D14CAFA}"/>
          </ac:spMkLst>
        </pc:spChg>
        <pc:spChg chg="add del mod">
          <ac:chgData name="Courtney Woolum" userId="85c78ab8a41235f3" providerId="LiveId" clId="{9331A487-A569-4A00-A3E7-58B43F306DEA}" dt="2024-03-27T04:56:22.883" v="2895" actId="478"/>
          <ac:spMkLst>
            <pc:docMk/>
            <pc:sldMk cId="1060542113" sldId="331"/>
            <ac:spMk id="19" creationId="{AF473AF6-B45F-2CE5-72C5-A1024F9CBD81}"/>
          </ac:spMkLst>
        </pc:spChg>
        <pc:spChg chg="add del mod ord">
          <ac:chgData name="Courtney Woolum" userId="85c78ab8a41235f3" providerId="LiveId" clId="{9331A487-A569-4A00-A3E7-58B43F306DEA}" dt="2024-03-27T16:31:08.505" v="3507" actId="478"/>
          <ac:spMkLst>
            <pc:docMk/>
            <pc:sldMk cId="1060542113" sldId="331"/>
            <ac:spMk id="20" creationId="{7E90AC48-3419-6965-B1D5-660070FECE16}"/>
          </ac:spMkLst>
        </pc:spChg>
        <pc:spChg chg="add del mod topLvl">
          <ac:chgData name="Courtney Woolum" userId="85c78ab8a41235f3" providerId="LiveId" clId="{9331A487-A569-4A00-A3E7-58B43F306DEA}" dt="2024-03-27T16:37:50.206" v="3568" actId="478"/>
          <ac:spMkLst>
            <pc:docMk/>
            <pc:sldMk cId="1060542113" sldId="331"/>
            <ac:spMk id="22" creationId="{2D585F95-0F19-3FA4-6EBB-FD998AF93F0E}"/>
          </ac:spMkLst>
        </pc:spChg>
        <pc:spChg chg="add del mod">
          <ac:chgData name="Courtney Woolum" userId="85c78ab8a41235f3" providerId="LiveId" clId="{9331A487-A569-4A00-A3E7-58B43F306DEA}" dt="2024-03-27T04:58:09.312" v="2964" actId="478"/>
          <ac:spMkLst>
            <pc:docMk/>
            <pc:sldMk cId="1060542113" sldId="331"/>
            <ac:spMk id="22" creationId="{4A71633F-9947-D692-E9D7-7A743E99C6B2}"/>
          </ac:spMkLst>
        </pc:spChg>
        <pc:spChg chg="add del mod topLvl">
          <ac:chgData name="Courtney Woolum" userId="85c78ab8a41235f3" providerId="LiveId" clId="{9331A487-A569-4A00-A3E7-58B43F306DEA}" dt="2024-03-27T16:41:04.140" v="3731" actId="478"/>
          <ac:spMkLst>
            <pc:docMk/>
            <pc:sldMk cId="1060542113" sldId="331"/>
            <ac:spMk id="23" creationId="{C977EBA5-8234-3259-91BB-7FBF6FE40A3A}"/>
          </ac:spMkLst>
        </pc:spChg>
        <pc:spChg chg="del mod">
          <ac:chgData name="Courtney Woolum" userId="85c78ab8a41235f3" providerId="LiveId" clId="{9331A487-A569-4A00-A3E7-58B43F306DEA}" dt="2024-03-27T16:22:17.007" v="3489" actId="478"/>
          <ac:spMkLst>
            <pc:docMk/>
            <pc:sldMk cId="1060542113" sldId="331"/>
            <ac:spMk id="24" creationId="{A9D1353C-47EB-A52E-6213-0D5ABDCAAB9F}"/>
          </ac:spMkLst>
        </pc:spChg>
        <pc:spChg chg="add del mod">
          <ac:chgData name="Courtney Woolum" userId="85c78ab8a41235f3" providerId="LiveId" clId="{9331A487-A569-4A00-A3E7-58B43F306DEA}" dt="2024-03-27T16:36:25.127" v="3531" actId="478"/>
          <ac:spMkLst>
            <pc:docMk/>
            <pc:sldMk cId="1060542113" sldId="331"/>
            <ac:spMk id="25" creationId="{23927D75-5197-0E32-75D9-F4309F164678}"/>
          </ac:spMkLst>
        </pc:spChg>
        <pc:spChg chg="del mod">
          <ac:chgData name="Courtney Woolum" userId="85c78ab8a41235f3" providerId="LiveId" clId="{9331A487-A569-4A00-A3E7-58B43F306DEA}" dt="2024-03-27T04:35:44.702" v="2249" actId="478"/>
          <ac:spMkLst>
            <pc:docMk/>
            <pc:sldMk cId="1060542113" sldId="331"/>
            <ac:spMk id="25" creationId="{FC72F8E5-93F6-4F8B-73AB-2945BDD438A5}"/>
          </ac:spMkLst>
        </pc:spChg>
        <pc:spChg chg="add mod">
          <ac:chgData name="Courtney Woolum" userId="85c78ab8a41235f3" providerId="LiveId" clId="{9331A487-A569-4A00-A3E7-58B43F306DEA}" dt="2024-03-27T16:30:27.017" v="3498" actId="1076"/>
          <ac:spMkLst>
            <pc:docMk/>
            <pc:sldMk cId="1060542113" sldId="331"/>
            <ac:spMk id="26" creationId="{F02827A5-A022-9D13-1277-918C3C57AE05}"/>
          </ac:spMkLst>
        </pc:spChg>
        <pc:spChg chg="add mod">
          <ac:chgData name="Courtney Woolum" userId="85c78ab8a41235f3" providerId="LiveId" clId="{9331A487-A569-4A00-A3E7-58B43F306DEA}" dt="2024-03-27T05:00:51.613" v="3071"/>
          <ac:spMkLst>
            <pc:docMk/>
            <pc:sldMk cId="1060542113" sldId="331"/>
            <ac:spMk id="29" creationId="{75593A0C-0FC4-066E-B8DB-2BC35B8CC151}"/>
          </ac:spMkLst>
        </pc:spChg>
        <pc:spChg chg="add del mod topLvl">
          <ac:chgData name="Courtney Woolum" userId="85c78ab8a41235f3" providerId="LiveId" clId="{9331A487-A569-4A00-A3E7-58B43F306DEA}" dt="2024-03-27T16:08:58.976" v="3436" actId="478"/>
          <ac:spMkLst>
            <pc:docMk/>
            <pc:sldMk cId="1060542113" sldId="331"/>
            <ac:spMk id="30" creationId="{B225A8A5-335F-9454-2E88-6E559B9F6123}"/>
          </ac:spMkLst>
        </pc:spChg>
        <pc:spChg chg="del">
          <ac:chgData name="Courtney Woolum" userId="85c78ab8a41235f3" providerId="LiveId" clId="{9331A487-A569-4A00-A3E7-58B43F306DEA}" dt="2024-03-27T04:36:24.395" v="2261" actId="478"/>
          <ac:spMkLst>
            <pc:docMk/>
            <pc:sldMk cId="1060542113" sldId="331"/>
            <ac:spMk id="31" creationId="{DCA8A807-CBE4-3CF5-858E-32E8E4AE1AD1}"/>
          </ac:spMkLst>
        </pc:spChg>
        <pc:spChg chg="add mod topLvl">
          <ac:chgData name="Courtney Woolum" userId="85c78ab8a41235f3" providerId="LiveId" clId="{9331A487-A569-4A00-A3E7-58B43F306DEA}" dt="2024-03-27T17:45:31.401" v="4019" actId="14100"/>
          <ac:spMkLst>
            <pc:docMk/>
            <pc:sldMk cId="1060542113" sldId="331"/>
            <ac:spMk id="32" creationId="{2A6FB546-AF19-C01F-B653-487B8DC00BCC}"/>
          </ac:spMkLst>
        </pc:spChg>
        <pc:spChg chg="add del mod">
          <ac:chgData name="Courtney Woolum" userId="85c78ab8a41235f3" providerId="LiveId" clId="{9331A487-A569-4A00-A3E7-58B43F306DEA}" dt="2024-03-27T16:07:51.697" v="3361" actId="478"/>
          <ac:spMkLst>
            <pc:docMk/>
            <pc:sldMk cId="1060542113" sldId="331"/>
            <ac:spMk id="33" creationId="{9F31E581-93EF-06F8-69BF-1323FC2F8B18}"/>
          </ac:spMkLst>
        </pc:spChg>
        <pc:spChg chg="del">
          <ac:chgData name="Courtney Woolum" userId="85c78ab8a41235f3" providerId="LiveId" clId="{9331A487-A569-4A00-A3E7-58B43F306DEA}" dt="2024-03-27T04:35:46.504" v="2250" actId="478"/>
          <ac:spMkLst>
            <pc:docMk/>
            <pc:sldMk cId="1060542113" sldId="331"/>
            <ac:spMk id="34" creationId="{924FC425-6A09-DE9B-658D-11EADE766945}"/>
          </ac:spMkLst>
        </pc:spChg>
        <pc:spChg chg="del">
          <ac:chgData name="Courtney Woolum" userId="85c78ab8a41235f3" providerId="LiveId" clId="{9331A487-A569-4A00-A3E7-58B43F306DEA}" dt="2024-03-27T04:36:27.386" v="2262" actId="478"/>
          <ac:spMkLst>
            <pc:docMk/>
            <pc:sldMk cId="1060542113" sldId="331"/>
            <ac:spMk id="35" creationId="{2CCC785C-6BD4-2A11-58EA-12DED53FD96B}"/>
          </ac:spMkLst>
        </pc:spChg>
        <pc:spChg chg="del">
          <ac:chgData name="Courtney Woolum" userId="85c78ab8a41235f3" providerId="LiveId" clId="{9331A487-A569-4A00-A3E7-58B43F306DEA}" dt="2024-03-27T04:36:27.386" v="2262" actId="478"/>
          <ac:spMkLst>
            <pc:docMk/>
            <pc:sldMk cId="1060542113" sldId="331"/>
            <ac:spMk id="36" creationId="{B3AB28B7-6117-EAF4-4D27-FC4301278FDA}"/>
          </ac:spMkLst>
        </pc:spChg>
        <pc:spChg chg="del">
          <ac:chgData name="Courtney Woolum" userId="85c78ab8a41235f3" providerId="LiveId" clId="{9331A487-A569-4A00-A3E7-58B43F306DEA}" dt="2024-03-27T04:36:27.386" v="2262" actId="478"/>
          <ac:spMkLst>
            <pc:docMk/>
            <pc:sldMk cId="1060542113" sldId="331"/>
            <ac:spMk id="37" creationId="{5EA117F0-E6C8-3AAE-BAB9-94A01020D7B1}"/>
          </ac:spMkLst>
        </pc:spChg>
        <pc:spChg chg="add mod topLvl">
          <ac:chgData name="Courtney Woolum" userId="85c78ab8a41235f3" providerId="LiveId" clId="{9331A487-A569-4A00-A3E7-58B43F306DEA}" dt="2024-03-27T17:39:51.120" v="3987" actId="20578"/>
          <ac:spMkLst>
            <pc:docMk/>
            <pc:sldMk cId="1060542113" sldId="331"/>
            <ac:spMk id="37" creationId="{F3116AD0-371A-CD3A-8A70-1DED2F18227F}"/>
          </ac:spMkLst>
        </pc:spChg>
        <pc:spChg chg="add mod topLvl">
          <ac:chgData name="Courtney Woolum" userId="85c78ab8a41235f3" providerId="LiveId" clId="{9331A487-A569-4A00-A3E7-58B43F306DEA}" dt="2024-03-27T17:20:59.419" v="3834" actId="113"/>
          <ac:spMkLst>
            <pc:docMk/>
            <pc:sldMk cId="1060542113" sldId="331"/>
            <ac:spMk id="38" creationId="{D021431F-09E3-B297-28A0-B2756F9CC3AF}"/>
          </ac:spMkLst>
        </pc:spChg>
        <pc:spChg chg="del mod">
          <ac:chgData name="Courtney Woolum" userId="85c78ab8a41235f3" providerId="LiveId" clId="{9331A487-A569-4A00-A3E7-58B43F306DEA}" dt="2024-03-27T04:43:30.555" v="2439" actId="478"/>
          <ac:spMkLst>
            <pc:docMk/>
            <pc:sldMk cId="1060542113" sldId="331"/>
            <ac:spMk id="38" creationId="{F53185FC-F729-A30E-2135-0F784EC6F0C2}"/>
          </ac:spMkLst>
        </pc:spChg>
        <pc:spChg chg="add mod topLvl">
          <ac:chgData name="Courtney Woolum" userId="85c78ab8a41235f3" providerId="LiveId" clId="{9331A487-A569-4A00-A3E7-58B43F306DEA}" dt="2024-03-27T17:21:01.761" v="3835" actId="113"/>
          <ac:spMkLst>
            <pc:docMk/>
            <pc:sldMk cId="1060542113" sldId="331"/>
            <ac:spMk id="40" creationId="{1E381C9F-EF73-8338-120F-48DC3E5B53FF}"/>
          </ac:spMkLst>
        </pc:spChg>
        <pc:spChg chg="add mod topLvl">
          <ac:chgData name="Courtney Woolum" userId="85c78ab8a41235f3" providerId="LiveId" clId="{9331A487-A569-4A00-A3E7-58B43F306DEA}" dt="2024-03-27T17:39:56.932" v="3994" actId="207"/>
          <ac:spMkLst>
            <pc:docMk/>
            <pc:sldMk cId="1060542113" sldId="331"/>
            <ac:spMk id="41" creationId="{9D94DF74-1F94-F4CB-7843-ECC178641510}"/>
          </ac:spMkLst>
        </pc:spChg>
        <pc:spChg chg="add mod topLvl">
          <ac:chgData name="Courtney Woolum" userId="85c78ab8a41235f3" providerId="LiveId" clId="{9331A487-A569-4A00-A3E7-58B43F306DEA}" dt="2024-03-27T17:40:01.679" v="4007" actId="5793"/>
          <ac:spMkLst>
            <pc:docMk/>
            <pc:sldMk cId="1060542113" sldId="331"/>
            <ac:spMk id="42" creationId="{745E5678-BC18-0E65-4A3D-3F040E6096AC}"/>
          </ac:spMkLst>
        </pc:spChg>
        <pc:spChg chg="add mod topLvl">
          <ac:chgData name="Courtney Woolum" userId="85c78ab8a41235f3" providerId="LiveId" clId="{9331A487-A569-4A00-A3E7-58B43F306DEA}" dt="2024-03-27T16:44:52.158" v="3780" actId="165"/>
          <ac:spMkLst>
            <pc:docMk/>
            <pc:sldMk cId="1060542113" sldId="331"/>
            <ac:spMk id="43" creationId="{7DC7122E-1DAC-ABC7-1314-0BF8913086F5}"/>
          </ac:spMkLst>
        </pc:spChg>
        <pc:spChg chg="add del mod">
          <ac:chgData name="Courtney Woolum" userId="85c78ab8a41235f3" providerId="LiveId" clId="{9331A487-A569-4A00-A3E7-58B43F306DEA}" dt="2024-03-27T17:30:52.522" v="3851" actId="13822"/>
          <ac:spMkLst>
            <pc:docMk/>
            <pc:sldMk cId="1060542113" sldId="331"/>
            <ac:spMk id="57" creationId="{DA11A143-D7C0-8203-E796-AD95DDFB0D87}"/>
          </ac:spMkLst>
        </pc:spChg>
        <pc:spChg chg="add del mod">
          <ac:chgData name="Courtney Woolum" userId="85c78ab8a41235f3" providerId="LiveId" clId="{9331A487-A569-4A00-A3E7-58B43F306DEA}" dt="2024-03-27T17:19:16.117" v="3826" actId="478"/>
          <ac:spMkLst>
            <pc:docMk/>
            <pc:sldMk cId="1060542113" sldId="331"/>
            <ac:spMk id="58" creationId="{F4173DA3-D3B9-EC05-3FFA-2ADB8A21F1D2}"/>
          </ac:spMkLst>
        </pc:spChg>
        <pc:spChg chg="add mod">
          <ac:chgData name="Courtney Woolum" userId="85c78ab8a41235f3" providerId="LiveId" clId="{9331A487-A569-4A00-A3E7-58B43F306DEA}" dt="2024-03-27T17:39:13.866" v="3981" actId="14100"/>
          <ac:spMkLst>
            <pc:docMk/>
            <pc:sldMk cId="1060542113" sldId="331"/>
            <ac:spMk id="59" creationId="{14E68967-8E3B-F973-44D9-5F440C776882}"/>
          </ac:spMkLst>
        </pc:spChg>
        <pc:grpChg chg="add del mod topLvl">
          <ac:chgData name="Courtney Woolum" userId="85c78ab8a41235f3" providerId="LiveId" clId="{9331A487-A569-4A00-A3E7-58B43F306DEA}" dt="2024-03-27T17:42:59.268" v="4017" actId="478"/>
          <ac:grpSpMkLst>
            <pc:docMk/>
            <pc:sldMk cId="1060542113" sldId="331"/>
            <ac:grpSpMk id="7" creationId="{13AC4F67-7A4F-41A6-87F2-37B3CA1C4746}"/>
          </ac:grpSpMkLst>
        </pc:grpChg>
        <pc:grpChg chg="add del mod">
          <ac:chgData name="Courtney Woolum" userId="85c78ab8a41235f3" providerId="LiveId" clId="{9331A487-A569-4A00-A3E7-58B43F306DEA}" dt="2024-03-27T16:09:00.860" v="3437" actId="478"/>
          <ac:grpSpMkLst>
            <pc:docMk/>
            <pc:sldMk cId="1060542113" sldId="331"/>
            <ac:grpSpMk id="9" creationId="{CED909D1-7058-02F2-3E1B-4B9247FBF891}"/>
          </ac:grpSpMkLst>
        </pc:grpChg>
        <pc:grpChg chg="add mod">
          <ac:chgData name="Courtney Woolum" userId="85c78ab8a41235f3" providerId="LiveId" clId="{9331A487-A569-4A00-A3E7-58B43F306DEA}" dt="2024-03-27T04:50:53.524" v="2787" actId="164"/>
          <ac:grpSpMkLst>
            <pc:docMk/>
            <pc:sldMk cId="1060542113" sldId="331"/>
            <ac:grpSpMk id="10" creationId="{81676E93-4176-E744-5FE6-1053EA5F2706}"/>
          </ac:grpSpMkLst>
        </pc:grpChg>
        <pc:grpChg chg="mod">
          <ac:chgData name="Courtney Woolum" userId="85c78ab8a41235f3" providerId="LiveId" clId="{9331A487-A569-4A00-A3E7-58B43F306DEA}" dt="2024-03-27T04:38:46.467" v="2373"/>
          <ac:grpSpMkLst>
            <pc:docMk/>
            <pc:sldMk cId="1060542113" sldId="331"/>
            <ac:grpSpMk id="11" creationId="{273FDD61-EF91-E5AC-8ADF-BFE4ED70F905}"/>
          </ac:grpSpMkLst>
        </pc:grpChg>
        <pc:grpChg chg="add del mod">
          <ac:chgData name="Courtney Woolum" userId="85c78ab8a41235f3" providerId="LiveId" clId="{9331A487-A569-4A00-A3E7-58B43F306DEA}" dt="2024-03-27T16:02:16.844" v="3324" actId="478"/>
          <ac:grpSpMkLst>
            <pc:docMk/>
            <pc:sldMk cId="1060542113" sldId="331"/>
            <ac:grpSpMk id="17" creationId="{7C9F00C1-B4B0-00A7-344B-B4704F8A7E3D}"/>
          </ac:grpSpMkLst>
        </pc:grpChg>
        <pc:grpChg chg="add del mod topLvl">
          <ac:chgData name="Courtney Woolum" userId="85c78ab8a41235f3" providerId="LiveId" clId="{9331A487-A569-4A00-A3E7-58B43F306DEA}" dt="2024-03-27T16:43:20.851" v="3758" actId="165"/>
          <ac:grpSpMkLst>
            <pc:docMk/>
            <pc:sldMk cId="1060542113" sldId="331"/>
            <ac:grpSpMk id="18" creationId="{41CFF43E-8FE3-17CA-07C1-CBF8E22C0FCE}"/>
          </ac:grpSpMkLst>
        </pc:grpChg>
        <pc:grpChg chg="add mod">
          <ac:chgData name="Courtney Woolum" userId="85c78ab8a41235f3" providerId="LiveId" clId="{9331A487-A569-4A00-A3E7-58B43F306DEA}" dt="2024-03-27T04:55:20.654" v="2883" actId="164"/>
          <ac:grpSpMkLst>
            <pc:docMk/>
            <pc:sldMk cId="1060542113" sldId="331"/>
            <ac:grpSpMk id="21" creationId="{626E736D-C01A-B971-371E-8D519FCBE93A}"/>
          </ac:grpSpMkLst>
        </pc:grpChg>
        <pc:grpChg chg="add del mod">
          <ac:chgData name="Courtney Woolum" userId="85c78ab8a41235f3" providerId="LiveId" clId="{9331A487-A569-4A00-A3E7-58B43F306DEA}" dt="2024-03-27T16:36:22.292" v="3530" actId="478"/>
          <ac:grpSpMkLst>
            <pc:docMk/>
            <pc:sldMk cId="1060542113" sldId="331"/>
            <ac:grpSpMk id="27" creationId="{4B87D1B0-80B7-0BDE-B4C3-4952DABCF6BE}"/>
          </ac:grpSpMkLst>
        </pc:grpChg>
        <pc:grpChg chg="add del mod topLvl">
          <ac:chgData name="Courtney Woolum" userId="85c78ab8a41235f3" providerId="LiveId" clId="{9331A487-A569-4A00-A3E7-58B43F306DEA}" dt="2024-03-27T16:41:04.140" v="3731" actId="478"/>
          <ac:grpSpMkLst>
            <pc:docMk/>
            <pc:sldMk cId="1060542113" sldId="331"/>
            <ac:grpSpMk id="28" creationId="{7EED0892-044B-3250-72B3-555993879325}"/>
          </ac:grpSpMkLst>
        </pc:grpChg>
        <pc:grpChg chg="add del mod">
          <ac:chgData name="Courtney Woolum" userId="85c78ab8a41235f3" providerId="LiveId" clId="{9331A487-A569-4A00-A3E7-58B43F306DEA}" dt="2024-03-27T16:37:50.206" v="3568" actId="478"/>
          <ac:grpSpMkLst>
            <pc:docMk/>
            <pc:sldMk cId="1060542113" sldId="331"/>
            <ac:grpSpMk id="29" creationId="{DB492A7B-F563-7720-ECDA-E1A064671C8E}"/>
          </ac:grpSpMkLst>
        </pc:grpChg>
        <pc:grpChg chg="add del mod">
          <ac:chgData name="Courtney Woolum" userId="85c78ab8a41235f3" providerId="LiveId" clId="{9331A487-A569-4A00-A3E7-58B43F306DEA}" dt="2024-03-27T16:08:58.976" v="3436" actId="478"/>
          <ac:grpSpMkLst>
            <pc:docMk/>
            <pc:sldMk cId="1060542113" sldId="331"/>
            <ac:grpSpMk id="39" creationId="{32758E9A-3E33-3525-83D4-B75D0536CC25}"/>
          </ac:grpSpMkLst>
        </pc:grpChg>
        <pc:grpChg chg="add del mod">
          <ac:chgData name="Courtney Woolum" userId="85c78ab8a41235f3" providerId="LiveId" clId="{9331A487-A569-4A00-A3E7-58B43F306DEA}" dt="2024-03-27T16:42:48.300" v="3747" actId="165"/>
          <ac:grpSpMkLst>
            <pc:docMk/>
            <pc:sldMk cId="1060542113" sldId="331"/>
            <ac:grpSpMk id="48" creationId="{309637AE-6BD2-12E9-961D-81024602E0D4}"/>
          </ac:grpSpMkLst>
        </pc:grpChg>
        <pc:grpChg chg="add mod topLvl">
          <ac:chgData name="Courtney Woolum" userId="85c78ab8a41235f3" providerId="LiveId" clId="{9331A487-A569-4A00-A3E7-58B43F306DEA}" dt="2024-03-27T16:45:36.812" v="3792" actId="1076"/>
          <ac:grpSpMkLst>
            <pc:docMk/>
            <pc:sldMk cId="1060542113" sldId="331"/>
            <ac:grpSpMk id="49" creationId="{9A453478-011D-38B2-6853-4EDD567156A9}"/>
          </ac:grpSpMkLst>
        </pc:grpChg>
        <pc:grpChg chg="add mod topLvl">
          <ac:chgData name="Courtney Woolum" userId="85c78ab8a41235f3" providerId="LiveId" clId="{9331A487-A569-4A00-A3E7-58B43F306DEA}" dt="2024-03-27T17:40:08.281" v="4008" actId="1076"/>
          <ac:grpSpMkLst>
            <pc:docMk/>
            <pc:sldMk cId="1060542113" sldId="331"/>
            <ac:grpSpMk id="50" creationId="{10BA187B-C51B-FA1D-2830-B0B3A1B5DA4D}"/>
          </ac:grpSpMkLst>
        </pc:grpChg>
        <pc:grpChg chg="add mod topLvl">
          <ac:chgData name="Courtney Woolum" userId="85c78ab8a41235f3" providerId="LiveId" clId="{9331A487-A569-4A00-A3E7-58B43F306DEA}" dt="2024-03-27T17:39:51.120" v="3987" actId="20578"/>
          <ac:grpSpMkLst>
            <pc:docMk/>
            <pc:sldMk cId="1060542113" sldId="331"/>
            <ac:grpSpMk id="51" creationId="{0F0EC1AB-8E3E-07E2-317C-ECEADD7532AE}"/>
          </ac:grpSpMkLst>
        </pc:grpChg>
        <pc:grpChg chg="add del mod">
          <ac:chgData name="Courtney Woolum" userId="85c78ab8a41235f3" providerId="LiveId" clId="{9331A487-A569-4A00-A3E7-58B43F306DEA}" dt="2024-03-27T16:44:52.158" v="3780" actId="165"/>
          <ac:grpSpMkLst>
            <pc:docMk/>
            <pc:sldMk cId="1060542113" sldId="331"/>
            <ac:grpSpMk id="52" creationId="{481708BD-5572-504B-00B2-CBE2B50C8D2E}"/>
          </ac:grpSpMkLst>
        </pc:grpChg>
        <pc:picChg chg="add mod">
          <ac:chgData name="Courtney Woolum" userId="85c78ab8a41235f3" providerId="LiveId" clId="{9331A487-A569-4A00-A3E7-58B43F306DEA}" dt="2024-03-27T16:47:18.951" v="3805" actId="14100"/>
          <ac:picMkLst>
            <pc:docMk/>
            <pc:sldMk cId="1060542113" sldId="331"/>
            <ac:picMk id="6" creationId="{82AE47B0-F23C-E1E4-5730-A5F0A95980A9}"/>
          </ac:picMkLst>
        </pc:picChg>
        <pc:picChg chg="mod">
          <ac:chgData name="Courtney Woolum" userId="85c78ab8a41235f3" providerId="LiveId" clId="{9331A487-A569-4A00-A3E7-58B43F306DEA}" dt="2024-03-27T04:38:46.467" v="2373"/>
          <ac:picMkLst>
            <pc:docMk/>
            <pc:sldMk cId="1060542113" sldId="331"/>
            <ac:picMk id="14" creationId="{AF4AD898-D949-0379-E46B-44F865A41717}"/>
          </ac:picMkLst>
        </pc:picChg>
        <pc:cxnChg chg="add del mod">
          <ac:chgData name="Courtney Woolum" userId="85c78ab8a41235f3" providerId="LiveId" clId="{9331A487-A569-4A00-A3E7-58B43F306DEA}" dt="2024-03-27T16:07:32.281" v="3357" actId="478"/>
          <ac:cxnSpMkLst>
            <pc:docMk/>
            <pc:sldMk cId="1060542113" sldId="331"/>
            <ac:cxnSpMk id="5" creationId="{327FE8A8-65D0-D466-20C8-C38EC67E95A1}"/>
          </ac:cxnSpMkLst>
        </pc:cxnChg>
        <pc:cxnChg chg="add mod topLvl">
          <ac:chgData name="Courtney Woolum" userId="85c78ab8a41235f3" providerId="LiveId" clId="{9331A487-A569-4A00-A3E7-58B43F306DEA}" dt="2024-03-27T17:40:14.465" v="4014" actId="1036"/>
          <ac:cxnSpMkLst>
            <pc:docMk/>
            <pc:sldMk cId="1060542113" sldId="331"/>
            <ac:cxnSpMk id="34" creationId="{FA39E645-3646-F425-4388-B80AC618217F}"/>
          </ac:cxnSpMkLst>
        </pc:cxnChg>
        <pc:cxnChg chg="add mod topLvl">
          <ac:chgData name="Courtney Woolum" userId="85c78ab8a41235f3" providerId="LiveId" clId="{9331A487-A569-4A00-A3E7-58B43F306DEA}" dt="2024-03-27T17:40:19.680" v="4015" actId="14100"/>
          <ac:cxnSpMkLst>
            <pc:docMk/>
            <pc:sldMk cId="1060542113" sldId="331"/>
            <ac:cxnSpMk id="35" creationId="{08C78CD9-A35B-3A83-74D3-1749E97EBF98}"/>
          </ac:cxnSpMkLst>
        </pc:cxnChg>
        <pc:cxnChg chg="add del mod">
          <ac:chgData name="Courtney Woolum" userId="85c78ab8a41235f3" providerId="LiveId" clId="{9331A487-A569-4A00-A3E7-58B43F306DEA}" dt="2024-03-27T17:20:54.070" v="3832" actId="478"/>
          <ac:cxnSpMkLst>
            <pc:docMk/>
            <pc:sldMk cId="1060542113" sldId="331"/>
            <ac:cxnSpMk id="56" creationId="{9959F0E4-5779-A107-280B-DCDEA0BF9E5F}"/>
          </ac:cxnSpMkLst>
        </pc:cxnChg>
      </pc:sldChg>
      <pc:sldChg chg="addSp delSp modSp mod ord setBg setFolMasterObjs modClrScheme addAnim delAnim modAnim delDesignElem chgLayout">
        <pc:chgData name="Courtney Woolum" userId="85c78ab8a41235f3" providerId="LiveId" clId="{9331A487-A569-4A00-A3E7-58B43F306DEA}" dt="2024-04-04T23:41:31.262" v="34974" actId="14100"/>
        <pc:sldMkLst>
          <pc:docMk/>
          <pc:sldMk cId="3124789668" sldId="332"/>
        </pc:sldMkLst>
        <pc:spChg chg="add del">
          <ac:chgData name="Courtney Woolum" userId="85c78ab8a41235f3" providerId="LiveId" clId="{9331A487-A569-4A00-A3E7-58B43F306DEA}" dt="2024-04-04T23:38:47.051" v="34606" actId="11529"/>
          <ac:spMkLst>
            <pc:docMk/>
            <pc:sldMk cId="3124789668" sldId="332"/>
            <ac:spMk id="2" creationId="{1BEF8B83-1077-6687-CEAA-7163E00F70C8}"/>
          </ac:spMkLst>
        </pc:spChg>
        <pc:spChg chg="add del mod ord">
          <ac:chgData name="Courtney Woolum" userId="85c78ab8a41235f3" providerId="LiveId" clId="{9331A487-A569-4A00-A3E7-58B43F306DEA}" dt="2024-04-03T03:37:50.153" v="28615" actId="700"/>
          <ac:spMkLst>
            <pc:docMk/>
            <pc:sldMk cId="3124789668" sldId="332"/>
            <ac:spMk id="4" creationId="{356BE33A-47F1-7204-BF45-F91A5AA114AB}"/>
          </ac:spMkLst>
        </pc:spChg>
        <pc:spChg chg="add mod ord">
          <ac:chgData name="Courtney Woolum" userId="85c78ab8a41235f3" providerId="LiveId" clId="{9331A487-A569-4A00-A3E7-58B43F306DEA}" dt="2024-04-04T23:41:31.262" v="34974" actId="14100"/>
          <ac:spMkLst>
            <pc:docMk/>
            <pc:sldMk cId="3124789668" sldId="332"/>
            <ac:spMk id="4" creationId="{4EFFD0EC-6AF8-2475-C9E0-AA38A58873C2}"/>
          </ac:spMkLst>
        </pc:spChg>
        <pc:spChg chg="add del mod">
          <ac:chgData name="Courtney Woolum" userId="85c78ab8a41235f3" providerId="LiveId" clId="{9331A487-A569-4A00-A3E7-58B43F306DEA}" dt="2024-04-03T04:50:28.092" v="29369" actId="478"/>
          <ac:spMkLst>
            <pc:docMk/>
            <pc:sldMk cId="3124789668" sldId="332"/>
            <ac:spMk id="6" creationId="{233840E2-57C0-7BD0-27CC-2B3FB1AF7711}"/>
          </ac:spMkLst>
        </pc:spChg>
        <pc:spChg chg="add del mod ord">
          <ac:chgData name="Courtney Woolum" userId="85c78ab8a41235f3" providerId="LiveId" clId="{9331A487-A569-4A00-A3E7-58B43F306DEA}" dt="2024-04-04T23:41:23.402" v="34973" actId="1076"/>
          <ac:spMkLst>
            <pc:docMk/>
            <pc:sldMk cId="3124789668" sldId="332"/>
            <ac:spMk id="11" creationId="{7B94E978-8515-C392-78B3-4634E37E72DA}"/>
          </ac:spMkLst>
        </pc:spChg>
        <pc:spChg chg="add del">
          <ac:chgData name="Courtney Woolum" userId="85c78ab8a41235f3" providerId="LiveId" clId="{9331A487-A569-4A00-A3E7-58B43F306DEA}" dt="2024-04-03T03:37:50.153" v="28615" actId="700"/>
          <ac:spMkLst>
            <pc:docMk/>
            <pc:sldMk cId="3124789668" sldId="332"/>
            <ac:spMk id="16" creationId="{A7244538-290E-40DA-A93A-14BB3E6CF173}"/>
          </ac:spMkLst>
        </pc:spChg>
        <pc:spChg chg="add del">
          <ac:chgData name="Courtney Woolum" userId="85c78ab8a41235f3" providerId="LiveId" clId="{9331A487-A569-4A00-A3E7-58B43F306DEA}" dt="2024-04-03T03:37:50.153" v="28615" actId="700"/>
          <ac:spMkLst>
            <pc:docMk/>
            <pc:sldMk cId="3124789668" sldId="332"/>
            <ac:spMk id="18" creationId="{AB1DF3B3-9DBC-445D-AE4E-A62E5A9B85D5}"/>
          </ac:spMkLst>
        </pc:spChg>
        <pc:spChg chg="add del">
          <ac:chgData name="Courtney Woolum" userId="85c78ab8a41235f3" providerId="LiveId" clId="{9331A487-A569-4A00-A3E7-58B43F306DEA}" dt="2024-04-03T03:37:50.153" v="28615" actId="700"/>
          <ac:spMkLst>
            <pc:docMk/>
            <pc:sldMk cId="3124789668" sldId="332"/>
            <ac:spMk id="20" creationId="{F51F80E8-0CAC-410E-B59A-29FDDC357ED4}"/>
          </ac:spMkLst>
        </pc:spChg>
        <pc:spChg chg="add del">
          <ac:chgData name="Courtney Woolum" userId="85c78ab8a41235f3" providerId="LiveId" clId="{9331A487-A569-4A00-A3E7-58B43F306DEA}" dt="2024-03-26T23:48:07.936" v="128" actId="26606"/>
          <ac:spMkLst>
            <pc:docMk/>
            <pc:sldMk cId="3124789668" sldId="332"/>
            <ac:spMk id="26" creationId="{9CD9ACDE-8038-488C-AB0C-5FD1A373C8CD}"/>
          </ac:spMkLst>
        </pc:spChg>
        <pc:spChg chg="add del">
          <ac:chgData name="Courtney Woolum" userId="85c78ab8a41235f3" providerId="LiveId" clId="{9331A487-A569-4A00-A3E7-58B43F306DEA}" dt="2024-03-26T23:48:07.936" v="128" actId="26606"/>
          <ac:spMkLst>
            <pc:docMk/>
            <pc:sldMk cId="3124789668" sldId="332"/>
            <ac:spMk id="27" creationId="{DA6C2449-5F66-4753-AAA3-4AD81E57A0E5}"/>
          </ac:spMkLst>
        </pc:spChg>
        <pc:spChg chg="add del mod ord">
          <ac:chgData name="Courtney Woolum" userId="85c78ab8a41235f3" providerId="LiveId" clId="{9331A487-A569-4A00-A3E7-58B43F306DEA}" dt="2024-03-26T23:48:20.578" v="130" actId="478"/>
          <ac:spMkLst>
            <pc:docMk/>
            <pc:sldMk cId="3124789668" sldId="332"/>
            <ac:spMk id="30" creationId="{EAFCEFF4-62E0-5CC0-1826-BB0BEC558085}"/>
          </ac:spMkLst>
        </pc:spChg>
        <pc:spChg chg="add del mod ord">
          <ac:chgData name="Courtney Woolum" userId="85c78ab8a41235f3" providerId="LiveId" clId="{9331A487-A569-4A00-A3E7-58B43F306DEA}" dt="2024-03-26T23:48:33.629" v="132" actId="478"/>
          <ac:spMkLst>
            <pc:docMk/>
            <pc:sldMk cId="3124789668" sldId="332"/>
            <ac:spMk id="32" creationId="{2ADAB000-A1DD-A4D4-81A4-FD4E143D915A}"/>
          </ac:spMkLst>
        </pc:spChg>
        <pc:picChg chg="add del mod">
          <ac:chgData name="Courtney Woolum" userId="85c78ab8a41235f3" providerId="LiveId" clId="{9331A487-A569-4A00-A3E7-58B43F306DEA}" dt="2024-04-02T07:39:09.578" v="24721" actId="478"/>
          <ac:picMkLst>
            <pc:docMk/>
            <pc:sldMk cId="3124789668" sldId="332"/>
            <ac:picMk id="2" creationId="{74F842D2-B06A-D082-F5A9-A15F10A56C39}"/>
          </ac:picMkLst>
        </pc:picChg>
        <pc:picChg chg="add mod ord modCrop">
          <ac:chgData name="Courtney Woolum" userId="85c78ab8a41235f3" providerId="LiveId" clId="{9331A487-A569-4A00-A3E7-58B43F306DEA}" dt="2024-04-04T23:39:05.766" v="34611" actId="166"/>
          <ac:picMkLst>
            <pc:docMk/>
            <pc:sldMk cId="3124789668" sldId="332"/>
            <ac:picMk id="3" creationId="{13D25493-831D-2E66-43F5-8F36098F25A8}"/>
          </ac:picMkLst>
        </pc:picChg>
        <pc:picChg chg="add del">
          <ac:chgData name="Courtney Woolum" userId="85c78ab8a41235f3" providerId="LiveId" clId="{9331A487-A569-4A00-A3E7-58B43F306DEA}" dt="2024-03-26T23:48:07.936" v="128" actId="26606"/>
          <ac:picMkLst>
            <pc:docMk/>
            <pc:sldMk cId="3124789668" sldId="332"/>
            <ac:picMk id="23" creationId="{9A22DDE2-FB2D-421B-B377-F9AD495CE9BB}"/>
          </ac:picMkLst>
        </pc:picChg>
        <pc:picChg chg="add del">
          <ac:chgData name="Courtney Woolum" userId="85c78ab8a41235f3" providerId="LiveId" clId="{9331A487-A569-4A00-A3E7-58B43F306DEA}" dt="2024-03-26T23:48:07.936" v="128" actId="26606"/>
          <ac:picMkLst>
            <pc:docMk/>
            <pc:sldMk cId="3124789668" sldId="332"/>
            <ac:picMk id="25" creationId="{A995140B-9736-47E4-9A7D-ABB32F3AAA80}"/>
          </ac:picMkLst>
        </pc:picChg>
        <pc:picChg chg="add del">
          <ac:chgData name="Courtney Woolum" userId="85c78ab8a41235f3" providerId="LiveId" clId="{9331A487-A569-4A00-A3E7-58B43F306DEA}" dt="2024-03-26T23:48:07.936" v="128" actId="26606"/>
          <ac:picMkLst>
            <pc:docMk/>
            <pc:sldMk cId="3124789668" sldId="332"/>
            <ac:picMk id="28" creationId="{A57D80F0-E0CE-4DCF-A32A-DB7CE736472A}"/>
          </ac:picMkLst>
        </pc:picChg>
      </pc:sldChg>
      <pc:sldChg chg="addSp delSp modSp add mod ord modClrScheme delAnim modAnim chgLayout">
        <pc:chgData name="Courtney Woolum" userId="85c78ab8a41235f3" providerId="LiveId" clId="{9331A487-A569-4A00-A3E7-58B43F306DEA}" dt="2024-04-05T00:51:24.005" v="35540"/>
        <pc:sldMkLst>
          <pc:docMk/>
          <pc:sldMk cId="2532338959" sldId="333"/>
        </pc:sldMkLst>
        <pc:spChg chg="mod ord">
          <ac:chgData name="Courtney Woolum" userId="85c78ab8a41235f3" providerId="LiveId" clId="{9331A487-A569-4A00-A3E7-58B43F306DEA}" dt="2024-04-05T00:42:18.184" v="35465" actId="20577"/>
          <ac:spMkLst>
            <pc:docMk/>
            <pc:sldMk cId="2532338959" sldId="333"/>
            <ac:spMk id="2" creationId="{B76FE997-AF92-84A8-EB69-108E0588DA58}"/>
          </ac:spMkLst>
        </pc:spChg>
        <pc:spChg chg="add mod">
          <ac:chgData name="Courtney Woolum" userId="85c78ab8a41235f3" providerId="LiveId" clId="{9331A487-A569-4A00-A3E7-58B43F306DEA}" dt="2024-03-27T18:18:29.832" v="4076"/>
          <ac:spMkLst>
            <pc:docMk/>
            <pc:sldMk cId="2532338959" sldId="333"/>
            <ac:spMk id="3" creationId="{1F471FCB-52FA-196F-12A6-8E02ACAFE88A}"/>
          </ac:spMkLst>
        </pc:spChg>
        <pc:spChg chg="add del mod ord">
          <ac:chgData name="Courtney Woolum" userId="85c78ab8a41235f3" providerId="LiveId" clId="{9331A487-A569-4A00-A3E7-58B43F306DEA}" dt="2024-03-26T23:56:36.576" v="558" actId="700"/>
          <ac:spMkLst>
            <pc:docMk/>
            <pc:sldMk cId="2532338959" sldId="333"/>
            <ac:spMk id="3" creationId="{B8A69237-E395-D6BB-FAB8-286697B337FF}"/>
          </ac:spMkLst>
        </pc:spChg>
        <pc:spChg chg="add del mod ord">
          <ac:chgData name="Courtney Woolum" userId="85c78ab8a41235f3" providerId="LiveId" clId="{9331A487-A569-4A00-A3E7-58B43F306DEA}" dt="2024-03-26T23:56:36.576" v="558" actId="700"/>
          <ac:spMkLst>
            <pc:docMk/>
            <pc:sldMk cId="2532338959" sldId="333"/>
            <ac:spMk id="5" creationId="{3F73BD87-44B3-1A68-528F-4FD3426F7DDE}"/>
          </ac:spMkLst>
        </pc:spChg>
        <pc:spChg chg="add mod ord">
          <ac:chgData name="Courtney Woolum" userId="85c78ab8a41235f3" providerId="LiveId" clId="{9331A487-A569-4A00-A3E7-58B43F306DEA}" dt="2024-04-04T23:50:06.833" v="35159" actId="164"/>
          <ac:spMkLst>
            <pc:docMk/>
            <pc:sldMk cId="2532338959" sldId="333"/>
            <ac:spMk id="5" creationId="{C3F407A3-BBBB-4B8C-A6BF-FE1ADCD6A308}"/>
          </ac:spMkLst>
        </pc:spChg>
        <pc:spChg chg="del">
          <ac:chgData name="Courtney Woolum" userId="85c78ab8a41235f3" providerId="LiveId" clId="{9331A487-A569-4A00-A3E7-58B43F306DEA}" dt="2024-03-26T23:56:28.347" v="557" actId="478"/>
          <ac:spMkLst>
            <pc:docMk/>
            <pc:sldMk cId="2532338959" sldId="333"/>
            <ac:spMk id="6" creationId="{C650FFB6-A68F-CE2D-261E-CBB9DC524BB1}"/>
          </ac:spMkLst>
        </pc:spChg>
        <pc:spChg chg="add mod ord">
          <ac:chgData name="Courtney Woolum" userId="85c78ab8a41235f3" providerId="LiveId" clId="{9331A487-A569-4A00-A3E7-58B43F306DEA}" dt="2024-04-04T23:50:06.833" v="35159" actId="164"/>
          <ac:spMkLst>
            <pc:docMk/>
            <pc:sldMk cId="2532338959" sldId="333"/>
            <ac:spMk id="7" creationId="{4A5EC370-6347-CE22-4657-757AC5843E94}"/>
          </ac:spMkLst>
        </pc:spChg>
        <pc:spChg chg="add del mod ord">
          <ac:chgData name="Courtney Woolum" userId="85c78ab8a41235f3" providerId="LiveId" clId="{9331A487-A569-4A00-A3E7-58B43F306DEA}" dt="2024-03-27T00:01:47.996" v="579"/>
          <ac:spMkLst>
            <pc:docMk/>
            <pc:sldMk cId="2532338959" sldId="333"/>
            <ac:spMk id="7" creationId="{A72F336E-5BEA-01EE-4850-9ADEC6F39E7B}"/>
          </ac:spMkLst>
        </pc:spChg>
        <pc:spChg chg="add del mod ord">
          <ac:chgData name="Courtney Woolum" userId="85c78ab8a41235f3" providerId="LiveId" clId="{9331A487-A569-4A00-A3E7-58B43F306DEA}" dt="2024-03-27T00:18:12.475" v="1102" actId="478"/>
          <ac:spMkLst>
            <pc:docMk/>
            <pc:sldMk cId="2532338959" sldId="333"/>
            <ac:spMk id="8" creationId="{D98AD06D-F3CB-B688-C168-205D88C091A7}"/>
          </ac:spMkLst>
        </pc:spChg>
        <pc:spChg chg="add mod">
          <ac:chgData name="Courtney Woolum" userId="85c78ab8a41235f3" providerId="LiveId" clId="{9331A487-A569-4A00-A3E7-58B43F306DEA}" dt="2024-04-04T23:50:06.833" v="35159" actId="164"/>
          <ac:spMkLst>
            <pc:docMk/>
            <pc:sldMk cId="2532338959" sldId="333"/>
            <ac:spMk id="9" creationId="{50DBC4EC-9838-6E94-0638-6CEF0E4299CD}"/>
          </ac:spMkLst>
        </pc:spChg>
        <pc:spChg chg="del">
          <ac:chgData name="Courtney Woolum" userId="85c78ab8a41235f3" providerId="LiveId" clId="{9331A487-A569-4A00-A3E7-58B43F306DEA}" dt="2024-03-26T23:56:22.427" v="555" actId="478"/>
          <ac:spMkLst>
            <pc:docMk/>
            <pc:sldMk cId="2532338959" sldId="333"/>
            <ac:spMk id="13" creationId="{CBFE293B-0AC7-F691-1E33-09B62751659C}"/>
          </ac:spMkLst>
        </pc:spChg>
        <pc:spChg chg="del">
          <ac:chgData name="Courtney Woolum" userId="85c78ab8a41235f3" providerId="LiveId" clId="{9331A487-A569-4A00-A3E7-58B43F306DEA}" dt="2024-03-26T23:56:42.182" v="560" actId="478"/>
          <ac:spMkLst>
            <pc:docMk/>
            <pc:sldMk cId="2532338959" sldId="333"/>
            <ac:spMk id="14" creationId="{C1B0A846-BB40-E78B-5288-7B87705DE262}"/>
          </ac:spMkLst>
        </pc:spChg>
        <pc:spChg chg="add del mod ord">
          <ac:chgData name="Courtney Woolum" userId="85c78ab8a41235f3" providerId="LiveId" clId="{9331A487-A569-4A00-A3E7-58B43F306DEA}" dt="2024-03-27T00:02:39.786" v="597" actId="700"/>
          <ac:spMkLst>
            <pc:docMk/>
            <pc:sldMk cId="2532338959" sldId="333"/>
            <ac:spMk id="15" creationId="{8390125C-F65E-4B89-990D-A288B2A963C8}"/>
          </ac:spMkLst>
        </pc:spChg>
        <pc:spChg chg="add del mod">
          <ac:chgData name="Courtney Woolum" userId="85c78ab8a41235f3" providerId="LiveId" clId="{9331A487-A569-4A00-A3E7-58B43F306DEA}" dt="2024-03-27T01:24:20.818" v="2037" actId="478"/>
          <ac:spMkLst>
            <pc:docMk/>
            <pc:sldMk cId="2532338959" sldId="333"/>
            <ac:spMk id="16" creationId="{893DE0AA-A41C-EBAE-A816-EF87926CB992}"/>
          </ac:spMkLst>
        </pc:spChg>
        <pc:spChg chg="add del mod">
          <ac:chgData name="Courtney Woolum" userId="85c78ab8a41235f3" providerId="LiveId" clId="{9331A487-A569-4A00-A3E7-58B43F306DEA}" dt="2024-03-27T00:18:18.932" v="1104" actId="478"/>
          <ac:spMkLst>
            <pc:docMk/>
            <pc:sldMk cId="2532338959" sldId="333"/>
            <ac:spMk id="17" creationId="{2CE07CE3-3B4F-7C6E-FE1B-3C267CE465BA}"/>
          </ac:spMkLst>
        </pc:spChg>
        <pc:spChg chg="add del mod">
          <ac:chgData name="Courtney Woolum" userId="85c78ab8a41235f3" providerId="LiveId" clId="{9331A487-A569-4A00-A3E7-58B43F306DEA}" dt="2024-03-27T01:23:56.598" v="2031" actId="21"/>
          <ac:spMkLst>
            <pc:docMk/>
            <pc:sldMk cId="2532338959" sldId="333"/>
            <ac:spMk id="19" creationId="{68FC7E26-A09C-59C6-3D77-CF4B4E4BAAF8}"/>
          </ac:spMkLst>
        </pc:spChg>
        <pc:spChg chg="add mod ord">
          <ac:chgData name="Courtney Woolum" userId="85c78ab8a41235f3" providerId="LiveId" clId="{9331A487-A569-4A00-A3E7-58B43F306DEA}" dt="2024-04-05T00:51:07.641" v="35539" actId="20578"/>
          <ac:spMkLst>
            <pc:docMk/>
            <pc:sldMk cId="2532338959" sldId="333"/>
            <ac:spMk id="21" creationId="{E0C93FB8-C0C0-B567-E446-65B4481E2063}"/>
          </ac:spMkLst>
        </pc:spChg>
        <pc:spChg chg="add del mod">
          <ac:chgData name="Courtney Woolum" userId="85c78ab8a41235f3" providerId="LiveId" clId="{9331A487-A569-4A00-A3E7-58B43F306DEA}" dt="2024-03-27T01:33:41.240" v="2092" actId="478"/>
          <ac:spMkLst>
            <pc:docMk/>
            <pc:sldMk cId="2532338959" sldId="333"/>
            <ac:spMk id="22" creationId="{AF58513B-E9AE-41F4-D39C-7266E8921C0A}"/>
          </ac:spMkLst>
        </pc:spChg>
        <pc:spChg chg="add del mod">
          <ac:chgData name="Courtney Woolum" userId="85c78ab8a41235f3" providerId="LiveId" clId="{9331A487-A569-4A00-A3E7-58B43F306DEA}" dt="2024-04-05T00:17:38.091" v="35340" actId="478"/>
          <ac:spMkLst>
            <pc:docMk/>
            <pc:sldMk cId="2532338959" sldId="333"/>
            <ac:spMk id="25" creationId="{D1DDC628-2BC3-208A-8811-57A2C8730F6E}"/>
          </ac:spMkLst>
        </pc:spChg>
        <pc:spChg chg="add del mod">
          <ac:chgData name="Courtney Woolum" userId="85c78ab8a41235f3" providerId="LiveId" clId="{9331A487-A569-4A00-A3E7-58B43F306DEA}" dt="2024-03-27T18:18:02.461" v="4075" actId="478"/>
          <ac:spMkLst>
            <pc:docMk/>
            <pc:sldMk cId="2532338959" sldId="333"/>
            <ac:spMk id="25" creationId="{DB2A7035-94B2-58AA-C263-CEE2A48134D8}"/>
          </ac:spMkLst>
        </pc:spChg>
        <pc:spChg chg="add del mod">
          <ac:chgData name="Courtney Woolum" userId="85c78ab8a41235f3" providerId="LiveId" clId="{9331A487-A569-4A00-A3E7-58B43F306DEA}" dt="2024-04-05T00:17:36.584" v="35339" actId="478"/>
          <ac:spMkLst>
            <pc:docMk/>
            <pc:sldMk cId="2532338959" sldId="333"/>
            <ac:spMk id="26" creationId="{7B04BFD9-7910-A015-3869-BCC2BD6E36DC}"/>
          </ac:spMkLst>
        </pc:spChg>
        <pc:spChg chg="add del mod">
          <ac:chgData name="Courtney Woolum" userId="85c78ab8a41235f3" providerId="LiveId" clId="{9331A487-A569-4A00-A3E7-58B43F306DEA}" dt="2024-03-27T04:23:57.854" v="2155" actId="6264"/>
          <ac:spMkLst>
            <pc:docMk/>
            <pc:sldMk cId="2532338959" sldId="333"/>
            <ac:spMk id="26" creationId="{E4245CA7-DA67-9235-19BA-8968F66BD21A}"/>
          </ac:spMkLst>
        </pc:spChg>
        <pc:spChg chg="add del mod">
          <ac:chgData name="Courtney Woolum" userId="85c78ab8a41235f3" providerId="LiveId" clId="{9331A487-A569-4A00-A3E7-58B43F306DEA}" dt="2024-03-27T04:23:57.854" v="2155" actId="6264"/>
          <ac:spMkLst>
            <pc:docMk/>
            <pc:sldMk cId="2532338959" sldId="333"/>
            <ac:spMk id="27" creationId="{23EE1903-9683-E969-629C-EC447D12804D}"/>
          </ac:spMkLst>
        </pc:spChg>
        <pc:spChg chg="add del mod">
          <ac:chgData name="Courtney Woolum" userId="85c78ab8a41235f3" providerId="LiveId" clId="{9331A487-A569-4A00-A3E7-58B43F306DEA}" dt="2024-04-05T00:17:32.780" v="35336" actId="478"/>
          <ac:spMkLst>
            <pc:docMk/>
            <pc:sldMk cId="2532338959" sldId="333"/>
            <ac:spMk id="28" creationId="{07A3B312-496F-D7BA-37B2-D1D582D9A94A}"/>
          </ac:spMkLst>
        </pc:spChg>
        <pc:spChg chg="add del mod">
          <ac:chgData name="Courtney Woolum" userId="85c78ab8a41235f3" providerId="LiveId" clId="{9331A487-A569-4A00-A3E7-58B43F306DEA}" dt="2024-03-27T04:23:57.854" v="2155" actId="6264"/>
          <ac:spMkLst>
            <pc:docMk/>
            <pc:sldMk cId="2532338959" sldId="333"/>
            <ac:spMk id="28" creationId="{8B776056-6F90-C09D-3049-27F0E8B72D8F}"/>
          </ac:spMkLst>
        </pc:spChg>
        <pc:spChg chg="add del mod">
          <ac:chgData name="Courtney Woolum" userId="85c78ab8a41235f3" providerId="LiveId" clId="{9331A487-A569-4A00-A3E7-58B43F306DEA}" dt="2024-03-27T04:24:02.109" v="2157" actId="6264"/>
          <ac:spMkLst>
            <pc:docMk/>
            <pc:sldMk cId="2532338959" sldId="333"/>
            <ac:spMk id="29" creationId="{BFDD1BB8-CE8E-6674-7368-C9AA2E219345}"/>
          </ac:spMkLst>
        </pc:spChg>
        <pc:spChg chg="add del mod">
          <ac:chgData name="Courtney Woolum" userId="85c78ab8a41235f3" providerId="LiveId" clId="{9331A487-A569-4A00-A3E7-58B43F306DEA}" dt="2024-03-27T04:24:02.109" v="2157" actId="6264"/>
          <ac:spMkLst>
            <pc:docMk/>
            <pc:sldMk cId="2532338959" sldId="333"/>
            <ac:spMk id="30" creationId="{27EF5385-F82B-2F34-9EA7-8FEA610122EB}"/>
          </ac:spMkLst>
        </pc:spChg>
        <pc:spChg chg="add del mod">
          <ac:chgData name="Courtney Woolum" userId="85c78ab8a41235f3" providerId="LiveId" clId="{9331A487-A569-4A00-A3E7-58B43F306DEA}" dt="2024-03-27T04:24:02.109" v="2157" actId="6264"/>
          <ac:spMkLst>
            <pc:docMk/>
            <pc:sldMk cId="2532338959" sldId="333"/>
            <ac:spMk id="31" creationId="{71B0E31F-45FC-50D1-DB80-280C484F7D54}"/>
          </ac:spMkLst>
        </pc:spChg>
        <pc:spChg chg="add mod ord">
          <ac:chgData name="Courtney Woolum" userId="85c78ab8a41235f3" providerId="LiveId" clId="{9331A487-A569-4A00-A3E7-58B43F306DEA}" dt="2024-04-04T23:50:06.833" v="35159" actId="164"/>
          <ac:spMkLst>
            <pc:docMk/>
            <pc:sldMk cId="2532338959" sldId="333"/>
            <ac:spMk id="33" creationId="{357A0D74-CADA-CB75-B35C-66501B2DAA28}"/>
          </ac:spMkLst>
        </pc:spChg>
        <pc:spChg chg="add del mod ord topLvl">
          <ac:chgData name="Courtney Woolum" userId="85c78ab8a41235f3" providerId="LiveId" clId="{9331A487-A569-4A00-A3E7-58B43F306DEA}" dt="2024-03-27T23:22:29.439" v="4364" actId="478"/>
          <ac:spMkLst>
            <pc:docMk/>
            <pc:sldMk cId="2532338959" sldId="333"/>
            <ac:spMk id="52" creationId="{55BC875C-9342-444A-8D52-541D800A2616}"/>
          </ac:spMkLst>
        </pc:spChg>
        <pc:spChg chg="add del mod ord">
          <ac:chgData name="Courtney Woolum" userId="85c78ab8a41235f3" providerId="LiveId" clId="{9331A487-A569-4A00-A3E7-58B43F306DEA}" dt="2024-03-27T23:27:50.004" v="4393" actId="478"/>
          <ac:spMkLst>
            <pc:docMk/>
            <pc:sldMk cId="2532338959" sldId="333"/>
            <ac:spMk id="56" creationId="{0E661B70-5C86-C581-2971-C1E88DCBDCF8}"/>
          </ac:spMkLst>
        </pc:spChg>
        <pc:spChg chg="add del mod">
          <ac:chgData name="Courtney Woolum" userId="85c78ab8a41235f3" providerId="LiveId" clId="{9331A487-A569-4A00-A3E7-58B43F306DEA}" dt="2024-03-27T23:23:05.754" v="4370" actId="478"/>
          <ac:spMkLst>
            <pc:docMk/>
            <pc:sldMk cId="2532338959" sldId="333"/>
            <ac:spMk id="59" creationId="{E04BFEB3-20D2-BFD7-54C4-22E20B1E73F8}"/>
          </ac:spMkLst>
        </pc:spChg>
        <pc:spChg chg="add del mod">
          <ac:chgData name="Courtney Woolum" userId="85c78ab8a41235f3" providerId="LiveId" clId="{9331A487-A569-4A00-A3E7-58B43F306DEA}" dt="2024-03-27T23:23:26.612" v="4373" actId="478"/>
          <ac:spMkLst>
            <pc:docMk/>
            <pc:sldMk cId="2532338959" sldId="333"/>
            <ac:spMk id="60" creationId="{1FD28395-B24F-0C68-5BF7-EB75E1E94A5A}"/>
          </ac:spMkLst>
        </pc:spChg>
        <pc:spChg chg="add del">
          <ac:chgData name="Courtney Woolum" userId="85c78ab8a41235f3" providerId="LiveId" clId="{9331A487-A569-4A00-A3E7-58B43F306DEA}" dt="2024-03-27T23:23:37.754" v="4375" actId="11529"/>
          <ac:spMkLst>
            <pc:docMk/>
            <pc:sldMk cId="2532338959" sldId="333"/>
            <ac:spMk id="61" creationId="{8D753867-C95B-A832-B0EB-CE79EBB57B8B}"/>
          </ac:spMkLst>
        </pc:spChg>
        <pc:spChg chg="add mod ord">
          <ac:chgData name="Courtney Woolum" userId="85c78ab8a41235f3" providerId="LiveId" clId="{9331A487-A569-4A00-A3E7-58B43F306DEA}" dt="2024-04-04T23:50:06.833" v="35159" actId="164"/>
          <ac:spMkLst>
            <pc:docMk/>
            <pc:sldMk cId="2532338959" sldId="333"/>
            <ac:spMk id="62" creationId="{D725942B-5303-A689-3BEB-808205DBBCA4}"/>
          </ac:spMkLst>
        </pc:spChg>
        <pc:spChg chg="add mod">
          <ac:chgData name="Courtney Woolum" userId="85c78ab8a41235f3" providerId="LiveId" clId="{9331A487-A569-4A00-A3E7-58B43F306DEA}" dt="2024-04-05T00:01:25.857" v="35301" actId="1076"/>
          <ac:spMkLst>
            <pc:docMk/>
            <pc:sldMk cId="2532338959" sldId="333"/>
            <ac:spMk id="63" creationId="{3E970483-D43B-BF16-243C-2DB73E59B8C2}"/>
          </ac:spMkLst>
        </pc:spChg>
        <pc:spChg chg="add del">
          <ac:chgData name="Courtney Woolum" userId="85c78ab8a41235f3" providerId="LiveId" clId="{9331A487-A569-4A00-A3E7-58B43F306DEA}" dt="2024-03-27T23:24:29.816" v="4380" actId="478"/>
          <ac:spMkLst>
            <pc:docMk/>
            <pc:sldMk cId="2532338959" sldId="333"/>
            <ac:spMk id="63" creationId="{CD844948-290F-95C7-E343-09F4138BDEFA}"/>
          </ac:spMkLst>
        </pc:spChg>
        <pc:spChg chg="add mod ord">
          <ac:chgData name="Courtney Woolum" userId="85c78ab8a41235f3" providerId="LiveId" clId="{9331A487-A569-4A00-A3E7-58B43F306DEA}" dt="2024-04-04T23:50:06.833" v="35159" actId="164"/>
          <ac:spMkLst>
            <pc:docMk/>
            <pc:sldMk cId="2532338959" sldId="333"/>
            <ac:spMk id="1024" creationId="{93A6C295-210F-B709-C1DB-0415ACD2EE68}"/>
          </ac:spMkLst>
        </pc:spChg>
        <pc:spChg chg="add mod">
          <ac:chgData name="Courtney Woolum" userId="85c78ab8a41235f3" providerId="LiveId" clId="{9331A487-A569-4A00-A3E7-58B43F306DEA}" dt="2024-04-05T00:43:40.119" v="35472" actId="20577"/>
          <ac:spMkLst>
            <pc:docMk/>
            <pc:sldMk cId="2532338959" sldId="333"/>
            <ac:spMk id="1026" creationId="{F7A9B8C8-4F1D-F0A1-8AC3-9463A2768D6B}"/>
          </ac:spMkLst>
        </pc:spChg>
        <pc:spChg chg="add mod">
          <ac:chgData name="Courtney Woolum" userId="85c78ab8a41235f3" providerId="LiveId" clId="{9331A487-A569-4A00-A3E7-58B43F306DEA}" dt="2024-04-05T00:17:43.698" v="35341" actId="164"/>
          <ac:spMkLst>
            <pc:docMk/>
            <pc:sldMk cId="2532338959" sldId="333"/>
            <ac:spMk id="1028" creationId="{ECECC261-4BEA-6079-1065-CB9AC38A4367}"/>
          </ac:spMkLst>
        </pc:spChg>
        <pc:spChg chg="add del mod">
          <ac:chgData name="Courtney Woolum" userId="85c78ab8a41235f3" providerId="LiveId" clId="{9331A487-A569-4A00-A3E7-58B43F306DEA}" dt="2024-04-05T00:17:30.418" v="35335" actId="478"/>
          <ac:spMkLst>
            <pc:docMk/>
            <pc:sldMk cId="2532338959" sldId="333"/>
            <ac:spMk id="1031" creationId="{C04D26B4-B678-ED19-4C20-E3D5BC8C6E9B}"/>
          </ac:spMkLst>
        </pc:spChg>
        <pc:grpChg chg="add del mod">
          <ac:chgData name="Courtney Woolum" userId="85c78ab8a41235f3" providerId="LiveId" clId="{9331A487-A569-4A00-A3E7-58B43F306DEA}" dt="2024-04-04T23:48:23.692" v="35137" actId="165"/>
          <ac:grpSpMkLst>
            <pc:docMk/>
            <pc:sldMk cId="2532338959" sldId="333"/>
            <ac:grpSpMk id="3" creationId="{1A5F6C68-34EB-7923-1BB4-88E5DB3849AE}"/>
          </ac:grpSpMkLst>
        </pc:grpChg>
        <pc:grpChg chg="add mod">
          <ac:chgData name="Courtney Woolum" userId="85c78ab8a41235f3" providerId="LiveId" clId="{9331A487-A569-4A00-A3E7-58B43F306DEA}" dt="2024-04-04T23:50:06.833" v="35159" actId="164"/>
          <ac:grpSpMkLst>
            <pc:docMk/>
            <pc:sldMk cId="2532338959" sldId="333"/>
            <ac:grpSpMk id="6" creationId="{E423D3A8-1CF9-EAD8-D40F-72BA8ADFF9FD}"/>
          </ac:grpSpMkLst>
        </pc:grpChg>
        <pc:grpChg chg="add mod">
          <ac:chgData name="Courtney Woolum" userId="85c78ab8a41235f3" providerId="LiveId" clId="{9331A487-A569-4A00-A3E7-58B43F306DEA}" dt="2024-04-04T23:52:12.781" v="35178" actId="164"/>
          <ac:grpSpMkLst>
            <pc:docMk/>
            <pc:sldMk cId="2532338959" sldId="333"/>
            <ac:grpSpMk id="8" creationId="{81BCDB7A-9B58-88BB-A870-C8121FF331A7}"/>
          </ac:grpSpMkLst>
        </pc:grpChg>
        <pc:grpChg chg="add mod">
          <ac:chgData name="Courtney Woolum" userId="85c78ab8a41235f3" providerId="LiveId" clId="{9331A487-A569-4A00-A3E7-58B43F306DEA}" dt="2024-04-05T00:17:43.698" v="35341" actId="164"/>
          <ac:grpSpMkLst>
            <pc:docMk/>
            <pc:sldMk cId="2532338959" sldId="333"/>
            <ac:grpSpMk id="11" creationId="{899EE861-EA27-9CFA-D9AE-1C5FA13BD26E}"/>
          </ac:grpSpMkLst>
        </pc:grpChg>
        <pc:grpChg chg="add del mod">
          <ac:chgData name="Courtney Woolum" userId="85c78ab8a41235f3" providerId="LiveId" clId="{9331A487-A569-4A00-A3E7-58B43F306DEA}" dt="2024-04-04T23:50:14.541" v="35160" actId="165"/>
          <ac:grpSpMkLst>
            <pc:docMk/>
            <pc:sldMk cId="2532338959" sldId="333"/>
            <ac:grpSpMk id="23" creationId="{DFEF2950-0BC5-532B-BCA7-300CB04F3E46}"/>
          </ac:grpSpMkLst>
        </pc:grpChg>
        <pc:grpChg chg="add mod">
          <ac:chgData name="Courtney Woolum" userId="85c78ab8a41235f3" providerId="LiveId" clId="{9331A487-A569-4A00-A3E7-58B43F306DEA}" dt="2024-04-04T23:50:06.833" v="35159" actId="164"/>
          <ac:grpSpMkLst>
            <pc:docMk/>
            <pc:sldMk cId="2532338959" sldId="333"/>
            <ac:grpSpMk id="24" creationId="{1F38CE8A-66C6-EBCE-ADE2-DBC12260F465}"/>
          </ac:grpSpMkLst>
        </pc:grpChg>
        <pc:grpChg chg="add del mod">
          <ac:chgData name="Courtney Woolum" userId="85c78ab8a41235f3" providerId="LiveId" clId="{9331A487-A569-4A00-A3E7-58B43F306DEA}" dt="2024-04-05T00:17:36.584" v="35339" actId="478"/>
          <ac:grpSpMkLst>
            <pc:docMk/>
            <pc:sldMk cId="2532338959" sldId="333"/>
            <ac:grpSpMk id="29" creationId="{40223BD7-DE61-9ECC-5F75-7D44E742DB93}"/>
          </ac:grpSpMkLst>
        </pc:grpChg>
        <pc:grpChg chg="add del mod">
          <ac:chgData name="Courtney Woolum" userId="85c78ab8a41235f3" providerId="LiveId" clId="{9331A487-A569-4A00-A3E7-58B43F306DEA}" dt="2024-04-05T00:17:38.091" v="35340" actId="478"/>
          <ac:grpSpMkLst>
            <pc:docMk/>
            <pc:sldMk cId="2532338959" sldId="333"/>
            <ac:grpSpMk id="30" creationId="{3AB5DFFE-5867-B3A6-FE85-2B27A693321F}"/>
          </ac:grpSpMkLst>
        </pc:grpChg>
        <pc:grpChg chg="add mod">
          <ac:chgData name="Courtney Woolum" userId="85c78ab8a41235f3" providerId="LiveId" clId="{9331A487-A569-4A00-A3E7-58B43F306DEA}" dt="2024-04-05T00:02:16.239" v="35314" actId="164"/>
          <ac:grpSpMkLst>
            <pc:docMk/>
            <pc:sldMk cId="2532338959" sldId="333"/>
            <ac:grpSpMk id="34" creationId="{8C2DEFB6-A99E-1CCE-D84F-00813BFF99CC}"/>
          </ac:grpSpMkLst>
        </pc:grpChg>
        <pc:grpChg chg="add mod">
          <ac:chgData name="Courtney Woolum" userId="85c78ab8a41235f3" providerId="LiveId" clId="{9331A487-A569-4A00-A3E7-58B43F306DEA}" dt="2024-04-04T23:50:06.833" v="35159" actId="164"/>
          <ac:grpSpMkLst>
            <pc:docMk/>
            <pc:sldMk cId="2532338959" sldId="333"/>
            <ac:grpSpMk id="38" creationId="{68BFEA70-AC26-FB04-4E1D-80BF26726719}"/>
          </ac:grpSpMkLst>
        </pc:grpChg>
        <pc:grpChg chg="add del mod">
          <ac:chgData name="Courtney Woolum" userId="85c78ab8a41235f3" providerId="LiveId" clId="{9331A487-A569-4A00-A3E7-58B43F306DEA}" dt="2024-03-27T23:15:41.108" v="4328" actId="165"/>
          <ac:grpSpMkLst>
            <pc:docMk/>
            <pc:sldMk cId="2532338959" sldId="333"/>
            <ac:grpSpMk id="39" creationId="{658DBC01-BA5C-C52E-E18F-ECCDAFD840F0}"/>
          </ac:grpSpMkLst>
        </pc:grpChg>
        <pc:grpChg chg="add del mod">
          <ac:chgData name="Courtney Woolum" userId="85c78ab8a41235f3" providerId="LiveId" clId="{9331A487-A569-4A00-A3E7-58B43F306DEA}" dt="2024-03-27T23:18:25.143" v="4357" actId="165"/>
          <ac:grpSpMkLst>
            <pc:docMk/>
            <pc:sldMk cId="2532338959" sldId="333"/>
            <ac:grpSpMk id="55" creationId="{695EE240-8854-169F-F357-5C9CEA338A2E}"/>
          </ac:grpSpMkLst>
        </pc:grpChg>
        <pc:grpChg chg="add mod">
          <ac:chgData name="Courtney Woolum" userId="85c78ab8a41235f3" providerId="LiveId" clId="{9331A487-A569-4A00-A3E7-58B43F306DEA}" dt="2024-04-04T23:50:06.833" v="35159" actId="164"/>
          <ac:grpSpMkLst>
            <pc:docMk/>
            <pc:sldMk cId="2532338959" sldId="333"/>
            <ac:grpSpMk id="1025" creationId="{666B055B-B07E-6111-1D95-CF0E02A5E2E9}"/>
          </ac:grpSpMkLst>
        </pc:grpChg>
        <pc:grpChg chg="add mod">
          <ac:chgData name="Courtney Woolum" userId="85c78ab8a41235f3" providerId="LiveId" clId="{9331A487-A569-4A00-A3E7-58B43F306DEA}" dt="2024-04-04T23:50:06.833" v="35159" actId="164"/>
          <ac:grpSpMkLst>
            <pc:docMk/>
            <pc:sldMk cId="2532338959" sldId="333"/>
            <ac:grpSpMk id="1027" creationId="{DE9C88FB-59DD-A2CA-4A13-ED0C46265638}"/>
          </ac:grpSpMkLst>
        </pc:grpChg>
        <pc:grpChg chg="add mod">
          <ac:chgData name="Courtney Woolum" userId="85c78ab8a41235f3" providerId="LiveId" clId="{9331A487-A569-4A00-A3E7-58B43F306DEA}" dt="2024-04-05T00:47:19.999" v="35521" actId="1076"/>
          <ac:grpSpMkLst>
            <pc:docMk/>
            <pc:sldMk cId="2532338959" sldId="333"/>
            <ac:grpSpMk id="1029" creationId="{8F43854C-0A49-51AA-15C7-534A80D99CC3}"/>
          </ac:grpSpMkLst>
        </pc:grpChg>
        <pc:grpChg chg="add mod">
          <ac:chgData name="Courtney Woolum" userId="85c78ab8a41235f3" providerId="LiveId" clId="{9331A487-A569-4A00-A3E7-58B43F306DEA}" dt="2024-04-05T00:47:48.543" v="35524" actId="1076"/>
          <ac:grpSpMkLst>
            <pc:docMk/>
            <pc:sldMk cId="2532338959" sldId="333"/>
            <ac:grpSpMk id="1030" creationId="{F99839AA-9265-384D-FBCB-FD17DE482A18}"/>
          </ac:grpSpMkLst>
        </pc:grpChg>
        <pc:grpChg chg="add mod">
          <ac:chgData name="Courtney Woolum" userId="85c78ab8a41235f3" providerId="LiveId" clId="{9331A487-A569-4A00-A3E7-58B43F306DEA}" dt="2024-04-05T00:47:37.059" v="35523" actId="1076"/>
          <ac:grpSpMkLst>
            <pc:docMk/>
            <pc:sldMk cId="2532338959" sldId="333"/>
            <ac:grpSpMk id="1032" creationId="{9110DFF5-D0D4-2E80-0AE3-7C91F3E8A31D}"/>
          </ac:grpSpMkLst>
        </pc:grpChg>
        <pc:grpChg chg="add del mod">
          <ac:chgData name="Courtney Woolum" userId="85c78ab8a41235f3" providerId="LiveId" clId="{9331A487-A569-4A00-A3E7-58B43F306DEA}" dt="2024-04-05T00:45:44.195" v="35491" actId="165"/>
          <ac:grpSpMkLst>
            <pc:docMk/>
            <pc:sldMk cId="2532338959" sldId="333"/>
            <ac:grpSpMk id="1039" creationId="{24040581-BAB0-1308-0563-47C36F57AA55}"/>
          </ac:grpSpMkLst>
        </pc:grpChg>
        <pc:grpChg chg="add mod">
          <ac:chgData name="Courtney Woolum" userId="85c78ab8a41235f3" providerId="LiveId" clId="{9331A487-A569-4A00-A3E7-58B43F306DEA}" dt="2024-04-05T00:49:14.118" v="35533" actId="164"/>
          <ac:grpSpMkLst>
            <pc:docMk/>
            <pc:sldMk cId="2532338959" sldId="333"/>
            <ac:grpSpMk id="1044" creationId="{E82D77B8-84CF-E74E-C840-790DFB55A890}"/>
          </ac:grpSpMkLst>
        </pc:grpChg>
        <pc:picChg chg="add mod">
          <ac:chgData name="Courtney Woolum" userId="85c78ab8a41235f3" providerId="LiveId" clId="{9331A487-A569-4A00-A3E7-58B43F306DEA}" dt="2024-03-27T18:18:29.832" v="4076"/>
          <ac:picMkLst>
            <pc:docMk/>
            <pc:sldMk cId="2532338959" sldId="333"/>
            <ac:picMk id="4" creationId="{3C690A74-2B4F-9158-04D6-D8CF7547EFD4}"/>
          </ac:picMkLst>
        </pc:picChg>
        <pc:picChg chg="add del mod">
          <ac:chgData name="Courtney Woolum" userId="85c78ab8a41235f3" providerId="LiveId" clId="{9331A487-A569-4A00-A3E7-58B43F306DEA}" dt="2024-03-30T14:59:55.960" v="14014" actId="478"/>
          <ac:picMkLst>
            <pc:docMk/>
            <pc:sldMk cId="2532338959" sldId="333"/>
            <ac:picMk id="4" creationId="{B99BEF1B-21EE-2BBD-8739-FB0D2B457C81}"/>
          </ac:picMkLst>
        </pc:picChg>
        <pc:picChg chg="add del mod">
          <ac:chgData name="Courtney Woolum" userId="85c78ab8a41235f3" providerId="LiveId" clId="{9331A487-A569-4A00-A3E7-58B43F306DEA}" dt="2024-03-27T18:56:08.127" v="4190" actId="478"/>
          <ac:picMkLst>
            <pc:docMk/>
            <pc:sldMk cId="2532338959" sldId="333"/>
            <ac:picMk id="6" creationId="{BBF121A6-1AE1-4D2D-AB18-77E12AA155EE}"/>
          </ac:picMkLst>
        </pc:picChg>
        <pc:picChg chg="add del mod">
          <ac:chgData name="Courtney Woolum" userId="85c78ab8a41235f3" providerId="LiveId" clId="{9331A487-A569-4A00-A3E7-58B43F306DEA}" dt="2024-03-27T19:05:25.627" v="4203" actId="478"/>
          <ac:picMkLst>
            <pc:docMk/>
            <pc:sldMk cId="2532338959" sldId="333"/>
            <ac:picMk id="8" creationId="{0B78B2B6-74DC-8033-897B-D9798C992DC8}"/>
          </ac:picMkLst>
        </pc:picChg>
        <pc:picChg chg="add mod">
          <ac:chgData name="Courtney Woolum" userId="85c78ab8a41235f3" providerId="LiveId" clId="{9331A487-A569-4A00-A3E7-58B43F306DEA}" dt="2024-04-04T23:50:06.833" v="35159" actId="164"/>
          <ac:picMkLst>
            <pc:docMk/>
            <pc:sldMk cId="2532338959" sldId="333"/>
            <ac:picMk id="10" creationId="{4E29DA4E-408F-7D3A-7F8C-DFEFD02F9EFE}"/>
          </ac:picMkLst>
        </pc:picChg>
        <pc:picChg chg="add mod">
          <ac:chgData name="Courtney Woolum" userId="85c78ab8a41235f3" providerId="LiveId" clId="{9331A487-A569-4A00-A3E7-58B43F306DEA}" dt="2024-03-27T00:01:45.256" v="577"/>
          <ac:picMkLst>
            <pc:docMk/>
            <pc:sldMk cId="2532338959" sldId="333"/>
            <ac:picMk id="10" creationId="{9B99A3F1-A547-B351-F89F-2092CA302470}"/>
          </ac:picMkLst>
        </pc:picChg>
        <pc:picChg chg="add del mod">
          <ac:chgData name="Courtney Woolum" userId="85c78ab8a41235f3" providerId="LiveId" clId="{9331A487-A569-4A00-A3E7-58B43F306DEA}" dt="2024-03-27T19:04:30.153" v="4199" actId="478"/>
          <ac:picMkLst>
            <pc:docMk/>
            <pc:sldMk cId="2532338959" sldId="333"/>
            <ac:picMk id="10" creationId="{F4485785-8F1B-2D57-42F1-F80B0CF74FF4}"/>
          </ac:picMkLst>
        </pc:picChg>
        <pc:picChg chg="add mod ord">
          <ac:chgData name="Courtney Woolum" userId="85c78ab8a41235f3" providerId="LiveId" clId="{9331A487-A569-4A00-A3E7-58B43F306DEA}" dt="2024-04-05T00:47:14.782" v="35520" actId="1076"/>
          <ac:picMkLst>
            <pc:docMk/>
            <pc:sldMk cId="2532338959" sldId="333"/>
            <ac:picMk id="12" creationId="{8E981E86-E4F3-50C6-63D1-BA1C237F98BA}"/>
          </ac:picMkLst>
        </pc:picChg>
        <pc:picChg chg="add del mod">
          <ac:chgData name="Courtney Woolum" userId="85c78ab8a41235f3" providerId="LiveId" clId="{9331A487-A569-4A00-A3E7-58B43F306DEA}" dt="2024-03-27T19:07:22.201" v="4224" actId="478"/>
          <ac:picMkLst>
            <pc:docMk/>
            <pc:sldMk cId="2532338959" sldId="333"/>
            <ac:picMk id="13" creationId="{1E6EDDF7-5978-4134-A331-10CCC6223739}"/>
          </ac:picMkLst>
        </pc:picChg>
        <pc:picChg chg="add del mod">
          <ac:chgData name="Courtney Woolum" userId="85c78ab8a41235f3" providerId="LiveId" clId="{9331A487-A569-4A00-A3E7-58B43F306DEA}" dt="2024-03-27T19:08:15.415" v="4234" actId="478"/>
          <ac:picMkLst>
            <pc:docMk/>
            <pc:sldMk cId="2532338959" sldId="333"/>
            <ac:picMk id="15" creationId="{5CC40634-9C3F-7F5D-D06D-F645B707097E}"/>
          </ac:picMkLst>
        </pc:picChg>
        <pc:picChg chg="add mod topLvl">
          <ac:chgData name="Courtney Woolum" userId="85c78ab8a41235f3" providerId="LiveId" clId="{9331A487-A569-4A00-A3E7-58B43F306DEA}" dt="2024-04-05T00:01:29.528" v="35303" actId="1076"/>
          <ac:picMkLst>
            <pc:docMk/>
            <pc:sldMk cId="2532338959" sldId="333"/>
            <ac:picMk id="17" creationId="{2223A2FC-C5E5-053D-F398-363C89B85984}"/>
          </ac:picMkLst>
        </pc:picChg>
        <pc:picChg chg="add del mod">
          <ac:chgData name="Courtney Woolum" userId="85c78ab8a41235f3" providerId="LiveId" clId="{9331A487-A569-4A00-A3E7-58B43F306DEA}" dt="2024-03-27T19:06:04.891" v="4210" actId="478"/>
          <ac:picMkLst>
            <pc:docMk/>
            <pc:sldMk cId="2532338959" sldId="333"/>
            <ac:picMk id="19" creationId="{73E049CB-E503-B51C-F9DF-7F13A2198884}"/>
          </ac:picMkLst>
        </pc:picChg>
        <pc:picChg chg="add del mod">
          <ac:chgData name="Courtney Woolum" userId="85c78ab8a41235f3" providerId="LiveId" clId="{9331A487-A569-4A00-A3E7-58B43F306DEA}" dt="2024-03-27T19:07:34.560" v="4226" actId="478"/>
          <ac:picMkLst>
            <pc:docMk/>
            <pc:sldMk cId="2532338959" sldId="333"/>
            <ac:picMk id="22" creationId="{5F900EA7-4C54-28C1-B5DD-5950E331DD3A}"/>
          </ac:picMkLst>
        </pc:picChg>
        <pc:picChg chg="add del mod">
          <ac:chgData name="Courtney Woolum" userId="85c78ab8a41235f3" providerId="LiveId" clId="{9331A487-A569-4A00-A3E7-58B43F306DEA}" dt="2024-03-27T01:34:04.302" v="2098" actId="478"/>
          <ac:picMkLst>
            <pc:docMk/>
            <pc:sldMk cId="2532338959" sldId="333"/>
            <ac:picMk id="24" creationId="{2617511D-BF3A-4A40-12CC-41F7AE4C34B7}"/>
          </ac:picMkLst>
        </pc:picChg>
        <pc:picChg chg="add del mod">
          <ac:chgData name="Courtney Woolum" userId="85c78ab8a41235f3" providerId="LiveId" clId="{9331A487-A569-4A00-A3E7-58B43F306DEA}" dt="2024-03-27T19:08:17.905" v="4235" actId="478"/>
          <ac:picMkLst>
            <pc:docMk/>
            <pc:sldMk cId="2532338959" sldId="333"/>
            <ac:picMk id="24" creationId="{EA49CC83-A974-CA0E-77BF-0E56B73E34F7}"/>
          </ac:picMkLst>
        </pc:picChg>
        <pc:picChg chg="add mod">
          <ac:chgData name="Courtney Woolum" userId="85c78ab8a41235f3" providerId="LiveId" clId="{9331A487-A569-4A00-A3E7-58B43F306DEA}" dt="2024-04-04T23:50:06.833" v="35159" actId="164"/>
          <ac:picMkLst>
            <pc:docMk/>
            <pc:sldMk cId="2532338959" sldId="333"/>
            <ac:picMk id="27" creationId="{CAEDC05E-7BA3-62DD-FEA1-5287B764F245}"/>
          </ac:picMkLst>
        </pc:picChg>
        <pc:picChg chg="add del mod topLvl">
          <ac:chgData name="Courtney Woolum" userId="85c78ab8a41235f3" providerId="LiveId" clId="{9331A487-A569-4A00-A3E7-58B43F306DEA}" dt="2024-03-27T23:27:49.084" v="4392" actId="478"/>
          <ac:picMkLst>
            <pc:docMk/>
            <pc:sldMk cId="2532338959" sldId="333"/>
            <ac:picMk id="29" creationId="{8C5EE8E6-10E0-E31B-1F78-AB470345AD33}"/>
          </ac:picMkLst>
        </pc:picChg>
        <pc:picChg chg="add mod">
          <ac:chgData name="Courtney Woolum" userId="85c78ab8a41235f3" providerId="LiveId" clId="{9331A487-A569-4A00-A3E7-58B43F306DEA}" dt="2024-04-04T23:50:06.833" v="35159" actId="164"/>
          <ac:picMkLst>
            <pc:docMk/>
            <pc:sldMk cId="2532338959" sldId="333"/>
            <ac:picMk id="31" creationId="{ECF71344-F135-95D4-BDC0-C0DE4E2BF020}"/>
          </ac:picMkLst>
        </pc:picChg>
        <pc:picChg chg="add del mod">
          <ac:chgData name="Courtney Woolum" userId="85c78ab8a41235f3" providerId="LiveId" clId="{9331A487-A569-4A00-A3E7-58B43F306DEA}" dt="2024-03-27T19:14:35.125" v="4240" actId="478"/>
          <ac:picMkLst>
            <pc:docMk/>
            <pc:sldMk cId="2532338959" sldId="333"/>
            <ac:picMk id="33" creationId="{68AB2C3A-20B6-2CA7-3212-C52E640C9BC8}"/>
          </ac:picMkLst>
        </pc:picChg>
        <pc:picChg chg="add mod">
          <ac:chgData name="Courtney Woolum" userId="85c78ab8a41235f3" providerId="LiveId" clId="{9331A487-A569-4A00-A3E7-58B43F306DEA}" dt="2024-04-04T23:50:06.833" v="35159" actId="164"/>
          <ac:picMkLst>
            <pc:docMk/>
            <pc:sldMk cId="2532338959" sldId="333"/>
            <ac:picMk id="35" creationId="{07448EEB-99C2-6051-487B-A7D1DA133C48}"/>
          </ac:picMkLst>
        </pc:picChg>
        <pc:picChg chg="add del mod">
          <ac:chgData name="Courtney Woolum" userId="85c78ab8a41235f3" providerId="LiveId" clId="{9331A487-A569-4A00-A3E7-58B43F306DEA}" dt="2024-04-02T07:39:11.794" v="24722" actId="478"/>
          <ac:picMkLst>
            <pc:docMk/>
            <pc:sldMk cId="2532338959" sldId="333"/>
            <ac:picMk id="36" creationId="{7D04E3BB-C6B4-BE60-1652-8229844CAFC3}"/>
          </ac:picMkLst>
        </pc:picChg>
        <pc:picChg chg="add mod">
          <ac:chgData name="Courtney Woolum" userId="85c78ab8a41235f3" providerId="LiveId" clId="{9331A487-A569-4A00-A3E7-58B43F306DEA}" dt="2024-04-04T23:50:06.833" v="35159" actId="164"/>
          <ac:picMkLst>
            <pc:docMk/>
            <pc:sldMk cId="2532338959" sldId="333"/>
            <ac:picMk id="37" creationId="{211A4E4B-1AB7-6B94-8E0C-54EA2A22193D}"/>
          </ac:picMkLst>
        </pc:picChg>
        <pc:picChg chg="add del mod">
          <ac:chgData name="Courtney Woolum" userId="85c78ab8a41235f3" providerId="LiveId" clId="{9331A487-A569-4A00-A3E7-58B43F306DEA}" dt="2024-03-27T23:22:04.047" v="4362" actId="478"/>
          <ac:picMkLst>
            <pc:docMk/>
            <pc:sldMk cId="2532338959" sldId="333"/>
            <ac:picMk id="51" creationId="{E9B36AB8-1453-60AD-2995-596C87A49351}"/>
          </ac:picMkLst>
        </pc:picChg>
        <pc:picChg chg="add mod ord topLvl">
          <ac:chgData name="Courtney Woolum" userId="85c78ab8a41235f3" providerId="LiveId" clId="{9331A487-A569-4A00-A3E7-58B43F306DEA}" dt="2024-04-04T23:50:06.833" v="35159" actId="164"/>
          <ac:picMkLst>
            <pc:docMk/>
            <pc:sldMk cId="2532338959" sldId="333"/>
            <ac:picMk id="54" creationId="{71888392-F4BF-C3BE-78B2-C4AF1357560C}"/>
          </ac:picMkLst>
        </pc:picChg>
        <pc:picChg chg="add del">
          <ac:chgData name="Courtney Woolum" userId="85c78ab8a41235f3" providerId="LiveId" clId="{9331A487-A569-4A00-A3E7-58B43F306DEA}" dt="2024-03-27T23:22:01.797" v="4361" actId="22"/>
          <ac:picMkLst>
            <pc:docMk/>
            <pc:sldMk cId="2532338959" sldId="333"/>
            <ac:picMk id="58" creationId="{18961085-2737-C3E2-35C5-3181AE4F4045}"/>
          </ac:picMkLst>
        </pc:picChg>
        <pc:picChg chg="add">
          <ac:chgData name="Courtney Woolum" userId="85c78ab8a41235f3" providerId="LiveId" clId="{9331A487-A569-4A00-A3E7-58B43F306DEA}" dt="2024-03-27T19:00:14.445" v="4191"/>
          <ac:picMkLst>
            <pc:docMk/>
            <pc:sldMk cId="2532338959" sldId="333"/>
            <ac:picMk id="1026" creationId="{0A658613-5422-FB9C-1821-01BA00391F5D}"/>
          </ac:picMkLst>
        </pc:picChg>
        <pc:picChg chg="add">
          <ac:chgData name="Courtney Woolum" userId="85c78ab8a41235f3" providerId="LiveId" clId="{9331A487-A569-4A00-A3E7-58B43F306DEA}" dt="2024-03-27T19:02:16.544" v="4192"/>
          <ac:picMkLst>
            <pc:docMk/>
            <pc:sldMk cId="2532338959" sldId="333"/>
            <ac:picMk id="1028" creationId="{576A93E7-B989-028B-A0AA-F65D228E8FC8}"/>
          </ac:picMkLst>
        </pc:picChg>
        <pc:picChg chg="del">
          <ac:chgData name="Courtney Woolum" userId="85c78ab8a41235f3" providerId="LiveId" clId="{9331A487-A569-4A00-A3E7-58B43F306DEA}" dt="2024-03-26T23:56:23.123" v="556" actId="478"/>
          <ac:picMkLst>
            <pc:docMk/>
            <pc:sldMk cId="2532338959" sldId="333"/>
            <ac:picMk id="1030" creationId="{9A3D8D10-77CE-381B-D61D-DA95AEBA207A}"/>
          </ac:picMkLst>
        </pc:picChg>
        <pc:picChg chg="add mod topLvl">
          <ac:chgData name="Courtney Woolum" userId="85c78ab8a41235f3" providerId="LiveId" clId="{9331A487-A569-4A00-A3E7-58B43F306DEA}" dt="2024-04-05T00:47:48.543" v="35524" actId="1076"/>
          <ac:picMkLst>
            <pc:docMk/>
            <pc:sldMk cId="2532338959" sldId="333"/>
            <ac:picMk id="1034" creationId="{EED5C599-B177-9E1F-8999-AF74AFD1B1A5}"/>
          </ac:picMkLst>
        </pc:picChg>
        <pc:picChg chg="add mod topLvl">
          <ac:chgData name="Courtney Woolum" userId="85c78ab8a41235f3" providerId="LiveId" clId="{9331A487-A569-4A00-A3E7-58B43F306DEA}" dt="2024-04-05T00:47:19.999" v="35521" actId="1076"/>
          <ac:picMkLst>
            <pc:docMk/>
            <pc:sldMk cId="2532338959" sldId="333"/>
            <ac:picMk id="1036" creationId="{792364CE-B644-D6A4-26C1-F3ADC3977930}"/>
          </ac:picMkLst>
        </pc:picChg>
        <pc:picChg chg="add mod topLvl">
          <ac:chgData name="Courtney Woolum" userId="85c78ab8a41235f3" providerId="LiveId" clId="{9331A487-A569-4A00-A3E7-58B43F306DEA}" dt="2024-04-05T00:47:37.059" v="35523" actId="1076"/>
          <ac:picMkLst>
            <pc:docMk/>
            <pc:sldMk cId="2532338959" sldId="333"/>
            <ac:picMk id="1038" creationId="{D12F89BA-D227-B9E5-300B-1438A6447E4F}"/>
          </ac:picMkLst>
        </pc:picChg>
        <pc:picChg chg="add del mod">
          <ac:chgData name="Courtney Woolum" userId="85c78ab8a41235f3" providerId="LiveId" clId="{9331A487-A569-4A00-A3E7-58B43F306DEA}" dt="2024-03-27T00:01:46.524" v="578" actId="478"/>
          <ac:picMkLst>
            <pc:docMk/>
            <pc:sldMk cId="2532338959" sldId="333"/>
            <ac:picMk id="6146" creationId="{1044681B-A31B-9366-6AB1-59FE1E8BCAF0}"/>
          </ac:picMkLst>
        </pc:picChg>
        <pc:picChg chg="add del mod">
          <ac:chgData name="Courtney Woolum" userId="85c78ab8a41235f3" providerId="LiveId" clId="{9331A487-A569-4A00-A3E7-58B43F306DEA}" dt="2024-03-27T01:28:13.136" v="2069" actId="478"/>
          <ac:picMkLst>
            <pc:docMk/>
            <pc:sldMk cId="2532338959" sldId="333"/>
            <ac:picMk id="6148" creationId="{07D36418-852F-E89A-75F1-3CB483AE7A03}"/>
          </ac:picMkLst>
        </pc:picChg>
        <pc:cxnChg chg="add del mod topLvl">
          <ac:chgData name="Courtney Woolum" userId="85c78ab8a41235f3" providerId="LiveId" clId="{9331A487-A569-4A00-A3E7-58B43F306DEA}" dt="2024-04-04T23:57:51.930" v="35244" actId="478"/>
          <ac:cxnSpMkLst>
            <pc:docMk/>
            <pc:sldMk cId="2532338959" sldId="333"/>
            <ac:cxnSpMk id="41" creationId="{21BF6BC8-D9F5-39B3-6CEE-053DB99B70B9}"/>
          </ac:cxnSpMkLst>
        </pc:cxnChg>
        <pc:cxnChg chg="add del mod topLvl">
          <ac:chgData name="Courtney Woolum" userId="85c78ab8a41235f3" providerId="LiveId" clId="{9331A487-A569-4A00-A3E7-58B43F306DEA}" dt="2024-04-04T23:57:53.193" v="35245" actId="478"/>
          <ac:cxnSpMkLst>
            <pc:docMk/>
            <pc:sldMk cId="2532338959" sldId="333"/>
            <ac:cxnSpMk id="42" creationId="{800BEBD3-5864-44D8-4245-D4F5697D313B}"/>
          </ac:cxnSpMkLst>
        </pc:cxnChg>
        <pc:cxnChg chg="add del mod topLvl">
          <ac:chgData name="Courtney Woolum" userId="85c78ab8a41235f3" providerId="LiveId" clId="{9331A487-A569-4A00-A3E7-58B43F306DEA}" dt="2024-04-04T23:57:54.412" v="35246" actId="478"/>
          <ac:cxnSpMkLst>
            <pc:docMk/>
            <pc:sldMk cId="2532338959" sldId="333"/>
            <ac:cxnSpMk id="45" creationId="{D654F1FF-7A8C-8A09-9724-13056263030E}"/>
          </ac:cxnSpMkLst>
        </pc:cxnChg>
        <pc:cxnChg chg="add mod">
          <ac:chgData name="Courtney Woolum" userId="85c78ab8a41235f3" providerId="LiveId" clId="{9331A487-A569-4A00-A3E7-58B43F306DEA}" dt="2024-04-05T00:49:14.118" v="35533" actId="164"/>
          <ac:cxnSpMkLst>
            <pc:docMk/>
            <pc:sldMk cId="2532338959" sldId="333"/>
            <ac:cxnSpMk id="1041" creationId="{90B18340-5FC4-A6B6-5780-73DE5CD80C65}"/>
          </ac:cxnSpMkLst>
        </pc:cxnChg>
        <pc:cxnChg chg="add mod">
          <ac:chgData name="Courtney Woolum" userId="85c78ab8a41235f3" providerId="LiveId" clId="{9331A487-A569-4A00-A3E7-58B43F306DEA}" dt="2024-04-05T00:49:14.118" v="35533" actId="164"/>
          <ac:cxnSpMkLst>
            <pc:docMk/>
            <pc:sldMk cId="2532338959" sldId="333"/>
            <ac:cxnSpMk id="1043" creationId="{89D102AE-8443-B1EF-C18E-8A98C171F1EE}"/>
          </ac:cxnSpMkLst>
        </pc:cxnChg>
      </pc:sldChg>
      <pc:sldChg chg="modSp add del mod modShow">
        <pc:chgData name="Courtney Woolum" userId="85c78ab8a41235f3" providerId="LiveId" clId="{9331A487-A569-4A00-A3E7-58B43F306DEA}" dt="2024-03-27T01:16:19.083" v="1840" actId="47"/>
        <pc:sldMkLst>
          <pc:docMk/>
          <pc:sldMk cId="949099126" sldId="334"/>
        </pc:sldMkLst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949099126" sldId="334"/>
            <ac:spMk id="2" creationId="{8697B93D-6B5C-2C98-86A2-4F0B82411B6E}"/>
          </ac:spMkLst>
        </pc:spChg>
        <pc:spChg chg="mod">
          <ac:chgData name="Courtney Woolum" userId="85c78ab8a41235f3" providerId="LiveId" clId="{9331A487-A569-4A00-A3E7-58B43F306DEA}" dt="2024-03-27T01:14:12.245" v="1644"/>
          <ac:spMkLst>
            <pc:docMk/>
            <pc:sldMk cId="949099126" sldId="334"/>
            <ac:spMk id="32" creationId="{40FD74E4-64EF-FDC8-3936-7666F9904412}"/>
          </ac:spMkLst>
        </pc:spChg>
      </pc:sldChg>
      <pc:sldChg chg="add del">
        <pc:chgData name="Courtney Woolum" userId="85c78ab8a41235f3" providerId="LiveId" clId="{9331A487-A569-4A00-A3E7-58B43F306DEA}" dt="2024-03-28T02:37:29.216" v="6018" actId="47"/>
        <pc:sldMkLst>
          <pc:docMk/>
          <pc:sldMk cId="2855280542" sldId="334"/>
        </pc:sldMkLst>
      </pc:sldChg>
      <pc:sldChg chg="addSp delSp modSp new del mod">
        <pc:chgData name="Courtney Woolum" userId="85c78ab8a41235f3" providerId="LiveId" clId="{9331A487-A569-4A00-A3E7-58B43F306DEA}" dt="2024-03-27T01:50:22.040" v="2127" actId="47"/>
        <pc:sldMkLst>
          <pc:docMk/>
          <pc:sldMk cId="3531246640" sldId="334"/>
        </pc:sldMkLst>
        <pc:spChg chg="mod">
          <ac:chgData name="Courtney Woolum" userId="85c78ab8a41235f3" providerId="LiveId" clId="{9331A487-A569-4A00-A3E7-58B43F306DEA}" dt="2024-03-27T01:45:58.516" v="2126" actId="20577"/>
          <ac:spMkLst>
            <pc:docMk/>
            <pc:sldMk cId="3531246640" sldId="334"/>
            <ac:spMk id="3" creationId="{4F0E454E-1186-204B-F0AC-2C8B8127C560}"/>
          </ac:spMkLst>
        </pc:spChg>
        <pc:spChg chg="del">
          <ac:chgData name="Courtney Woolum" userId="85c78ab8a41235f3" providerId="LiveId" clId="{9331A487-A569-4A00-A3E7-58B43F306DEA}" dt="2024-03-27T01:24:00.260" v="2033"/>
          <ac:spMkLst>
            <pc:docMk/>
            <pc:sldMk cId="3531246640" sldId="334"/>
            <ac:spMk id="4" creationId="{137555D9-1C47-5066-9E60-6E709F4E73CA}"/>
          </ac:spMkLst>
        </pc:spChg>
        <pc:spChg chg="add mod">
          <ac:chgData name="Courtney Woolum" userId="85c78ab8a41235f3" providerId="LiveId" clId="{9331A487-A569-4A00-A3E7-58B43F306DEA}" dt="2024-03-27T01:45:56.387" v="2124" actId="21"/>
          <ac:spMkLst>
            <pc:docMk/>
            <pc:sldMk cId="3531246640" sldId="334"/>
            <ac:spMk id="19" creationId="{68FC7E26-A09C-59C6-3D77-CF4B4E4BAAF8}"/>
          </ac:spMkLst>
        </pc:spChg>
      </pc:sldChg>
      <pc:sldChg chg="addSp delSp modSp add del mod">
        <pc:chgData name="Courtney Woolum" userId="85c78ab8a41235f3" providerId="LiveId" clId="{9331A487-A569-4A00-A3E7-58B43F306DEA}" dt="2024-03-28T02:16:11.789" v="5986" actId="47"/>
        <pc:sldMkLst>
          <pc:docMk/>
          <pc:sldMk cId="1960592522" sldId="335"/>
        </pc:sldMkLst>
        <pc:spChg chg="mod">
          <ac:chgData name="Courtney Woolum" userId="85c78ab8a41235f3" providerId="LiveId" clId="{9331A487-A569-4A00-A3E7-58B43F306DEA}" dt="2024-03-27T23:44:38.972" v="4673" actId="20577"/>
          <ac:spMkLst>
            <pc:docMk/>
            <pc:sldMk cId="1960592522" sldId="335"/>
            <ac:spMk id="2" creationId="{082351D8-9DE9-48C9-FE2D-BE18A0DA22D3}"/>
          </ac:spMkLst>
        </pc:spChg>
        <pc:spChg chg="del">
          <ac:chgData name="Courtney Woolum" userId="85c78ab8a41235f3" providerId="LiveId" clId="{9331A487-A569-4A00-A3E7-58B43F306DEA}" dt="2024-03-27T23:44:20.384" v="4627" actId="478"/>
          <ac:spMkLst>
            <pc:docMk/>
            <pc:sldMk cId="1960592522" sldId="335"/>
            <ac:spMk id="12" creationId="{D622178A-F892-08E7-A2F4-FDB37C93DF60}"/>
          </ac:spMkLst>
        </pc:spChg>
        <pc:spChg chg="mod">
          <ac:chgData name="Courtney Woolum" userId="85c78ab8a41235f3" providerId="LiveId" clId="{9331A487-A569-4A00-A3E7-58B43F306DEA}" dt="2024-03-27T23:44:53.057" v="4675" actId="1076"/>
          <ac:spMkLst>
            <pc:docMk/>
            <pc:sldMk cId="1960592522" sldId="335"/>
            <ac:spMk id="13" creationId="{1AA0BCD0-A4FC-7F89-EFBB-E0BD2C7A0468}"/>
          </ac:spMkLst>
        </pc:spChg>
        <pc:spChg chg="mod">
          <ac:chgData name="Courtney Woolum" userId="85c78ab8a41235f3" providerId="LiveId" clId="{9331A487-A569-4A00-A3E7-58B43F306DEA}" dt="2024-03-27T23:45:27.114" v="4707" actId="478"/>
          <ac:spMkLst>
            <pc:docMk/>
            <pc:sldMk cId="1960592522" sldId="335"/>
            <ac:spMk id="14" creationId="{B73EB785-FE8F-DCC0-040D-555E3BECF5F8}"/>
          </ac:spMkLst>
        </pc:spChg>
        <pc:spChg chg="mod">
          <ac:chgData name="Courtney Woolum" userId="85c78ab8a41235f3" providerId="LiveId" clId="{9331A487-A569-4A00-A3E7-58B43F306DEA}" dt="2024-03-27T23:45:27.114" v="4707" actId="478"/>
          <ac:spMkLst>
            <pc:docMk/>
            <pc:sldMk cId="1960592522" sldId="335"/>
            <ac:spMk id="15" creationId="{797E7868-D036-0845-B124-6D1C431F5604}"/>
          </ac:spMkLst>
        </pc:spChg>
        <pc:spChg chg="del mod">
          <ac:chgData name="Courtney Woolum" userId="85c78ab8a41235f3" providerId="LiveId" clId="{9331A487-A569-4A00-A3E7-58B43F306DEA}" dt="2024-03-27T23:45:48.724" v="4711" actId="478"/>
          <ac:spMkLst>
            <pc:docMk/>
            <pc:sldMk cId="1960592522" sldId="335"/>
            <ac:spMk id="16" creationId="{0C203AFB-F8A0-1E30-C195-F09909550C80}"/>
          </ac:spMkLst>
        </pc:spChg>
        <pc:spChg chg="mod">
          <ac:chgData name="Courtney Woolum" userId="85c78ab8a41235f3" providerId="LiveId" clId="{9331A487-A569-4A00-A3E7-58B43F306DEA}" dt="2024-03-27T23:45:27.114" v="4707" actId="478"/>
          <ac:spMkLst>
            <pc:docMk/>
            <pc:sldMk cId="1960592522" sldId="335"/>
            <ac:spMk id="17" creationId="{EB34608B-45D3-49AA-76CD-F5445F42D4AF}"/>
          </ac:spMkLst>
        </pc:spChg>
        <pc:spChg chg="mod">
          <ac:chgData name="Courtney Woolum" userId="85c78ab8a41235f3" providerId="LiveId" clId="{9331A487-A569-4A00-A3E7-58B43F306DEA}" dt="2024-03-27T23:44:58.154" v="4676" actId="1076"/>
          <ac:spMkLst>
            <pc:docMk/>
            <pc:sldMk cId="1960592522" sldId="335"/>
            <ac:spMk id="19" creationId="{A84D147B-0740-E2C5-5547-7BBCD39D19F7}"/>
          </ac:spMkLst>
        </pc:spChg>
        <pc:spChg chg="mod">
          <ac:chgData name="Courtney Woolum" userId="85c78ab8a41235f3" providerId="LiveId" clId="{9331A487-A569-4A00-A3E7-58B43F306DEA}" dt="2024-03-27T23:45:38.092" v="4710" actId="1076"/>
          <ac:spMkLst>
            <pc:docMk/>
            <pc:sldMk cId="1960592522" sldId="335"/>
            <ac:spMk id="20" creationId="{E6FE1F01-9B79-3960-FAED-1AA8E5A943BB}"/>
          </ac:spMkLst>
        </pc:spChg>
        <pc:spChg chg="mod">
          <ac:chgData name="Courtney Woolum" userId="85c78ab8a41235f3" providerId="LiveId" clId="{9331A487-A569-4A00-A3E7-58B43F306DEA}" dt="2024-03-27T23:45:33.503" v="4709" actId="1076"/>
          <ac:spMkLst>
            <pc:docMk/>
            <pc:sldMk cId="1960592522" sldId="335"/>
            <ac:spMk id="23" creationId="{A93287B3-5A10-F5CA-29FA-A0B3A06173B6}"/>
          </ac:spMkLst>
        </pc:spChg>
        <pc:spChg chg="mod">
          <ac:chgData name="Courtney Woolum" userId="85c78ab8a41235f3" providerId="LiveId" clId="{9331A487-A569-4A00-A3E7-58B43F306DEA}" dt="2024-03-27T23:45:53.463" v="4712" actId="1076"/>
          <ac:spMkLst>
            <pc:docMk/>
            <pc:sldMk cId="1960592522" sldId="335"/>
            <ac:spMk id="33" creationId="{6E4DFEA8-ED24-413F-2210-728061E63E28}"/>
          </ac:spMkLst>
        </pc:spChg>
        <pc:spChg chg="mod">
          <ac:chgData name="Courtney Woolum" userId="85c78ab8a41235f3" providerId="LiveId" clId="{9331A487-A569-4A00-A3E7-58B43F306DEA}" dt="2024-03-27T23:46:12.413" v="4719" actId="1076"/>
          <ac:spMkLst>
            <pc:docMk/>
            <pc:sldMk cId="1960592522" sldId="335"/>
            <ac:spMk id="36" creationId="{8413A00C-4226-B6B2-A18D-06C56BAF0779}"/>
          </ac:spMkLst>
        </pc:spChg>
        <pc:grpChg chg="mod">
          <ac:chgData name="Courtney Woolum" userId="85c78ab8a41235f3" providerId="LiveId" clId="{9331A487-A569-4A00-A3E7-58B43F306DEA}" dt="2024-03-27T23:45:27.114" v="4707" actId="478"/>
          <ac:grpSpMkLst>
            <pc:docMk/>
            <pc:sldMk cId="1960592522" sldId="335"/>
            <ac:grpSpMk id="22" creationId="{FFA2F778-414A-1D97-AFBC-6F8232E44DBF}"/>
          </ac:grpSpMkLst>
        </pc:grpChg>
        <pc:picChg chg="add mod">
          <ac:chgData name="Courtney Woolum" userId="85c78ab8a41235f3" providerId="LiveId" clId="{9331A487-A569-4A00-A3E7-58B43F306DEA}" dt="2024-03-27T23:46:42.014" v="4723" actId="1076"/>
          <ac:picMkLst>
            <pc:docMk/>
            <pc:sldMk cId="1960592522" sldId="335"/>
            <ac:picMk id="3" creationId="{72E317F5-8915-10E4-F6FB-18F6C1EA58D6}"/>
          </ac:picMkLst>
        </pc:picChg>
        <pc:picChg chg="add mod">
          <ac:chgData name="Courtney Woolum" userId="85c78ab8a41235f3" providerId="LiveId" clId="{9331A487-A569-4A00-A3E7-58B43F306DEA}" dt="2024-03-27T23:46:47.454" v="4725" actId="1076"/>
          <ac:picMkLst>
            <pc:docMk/>
            <pc:sldMk cId="1960592522" sldId="335"/>
            <ac:picMk id="4" creationId="{E84AA571-5A67-72FE-B2B6-385DDFF8629E}"/>
          </ac:picMkLst>
        </pc:picChg>
        <pc:picChg chg="mod">
          <ac:chgData name="Courtney Woolum" userId="85c78ab8a41235f3" providerId="LiveId" clId="{9331A487-A569-4A00-A3E7-58B43F306DEA}" dt="2024-03-27T23:45:27.114" v="4707" actId="478"/>
          <ac:picMkLst>
            <pc:docMk/>
            <pc:sldMk cId="1960592522" sldId="335"/>
            <ac:picMk id="10" creationId="{86788A3B-1523-D0F2-3300-DDDB1C83FF37}"/>
          </ac:picMkLst>
        </pc:picChg>
        <pc:picChg chg="del">
          <ac:chgData name="Courtney Woolum" userId="85c78ab8a41235f3" providerId="LiveId" clId="{9331A487-A569-4A00-A3E7-58B43F306DEA}" dt="2024-03-27T23:45:27.114" v="4707" actId="478"/>
          <ac:picMkLst>
            <pc:docMk/>
            <pc:sldMk cId="1960592522" sldId="335"/>
            <ac:picMk id="2050" creationId="{8C761910-5971-D7BD-B137-F7FE5430F237}"/>
          </ac:picMkLst>
        </pc:picChg>
      </pc:sldChg>
      <pc:sldChg chg="delSp modSp add del mod">
        <pc:chgData name="Courtney Woolum" userId="85c78ab8a41235f3" providerId="LiveId" clId="{9331A487-A569-4A00-A3E7-58B43F306DEA}" dt="2024-03-27T17:42:49.066" v="4016" actId="2696"/>
        <pc:sldMkLst>
          <pc:docMk/>
          <pc:sldMk cId="2444889612" sldId="335"/>
        </pc:sldMkLst>
        <pc:spChg chg="mod">
          <ac:chgData name="Courtney Woolum" userId="85c78ab8a41235f3" providerId="LiveId" clId="{9331A487-A569-4A00-A3E7-58B43F306DEA}" dt="2024-03-27T17:36:43.287" v="3880" actId="20577"/>
          <ac:spMkLst>
            <pc:docMk/>
            <pc:sldMk cId="2444889612" sldId="335"/>
            <ac:spMk id="3" creationId="{6F0C6066-843C-BD90-3E3B-EC4BA404A14A}"/>
          </ac:spMkLst>
        </pc:spChg>
        <pc:spChg chg="del">
          <ac:chgData name="Courtney Woolum" userId="85c78ab8a41235f3" providerId="LiveId" clId="{9331A487-A569-4A00-A3E7-58B43F306DEA}" dt="2024-03-27T17:36:37.943" v="3868" actId="478"/>
          <ac:spMkLst>
            <pc:docMk/>
            <pc:sldMk cId="2444889612" sldId="335"/>
            <ac:spMk id="15" creationId="{E79BD9F0-8CA8-9925-46DC-EE7837684557}"/>
          </ac:spMkLst>
        </pc:spChg>
        <pc:spChg chg="mod">
          <ac:chgData name="Courtney Woolum" userId="85c78ab8a41235f3" providerId="LiveId" clId="{9331A487-A569-4A00-A3E7-58B43F306DEA}" dt="2024-03-27T17:36:54.987" v="3896" actId="20577"/>
          <ac:spMkLst>
            <pc:docMk/>
            <pc:sldMk cId="2444889612" sldId="335"/>
            <ac:spMk id="32" creationId="{2A6FB546-AF19-C01F-B653-487B8DC00BCC}"/>
          </ac:spMkLst>
        </pc:spChg>
        <pc:spChg chg="del">
          <ac:chgData name="Courtney Woolum" userId="85c78ab8a41235f3" providerId="LiveId" clId="{9331A487-A569-4A00-A3E7-58B43F306DEA}" dt="2024-03-27T17:36:49.594" v="3881" actId="478"/>
          <ac:spMkLst>
            <pc:docMk/>
            <pc:sldMk cId="2444889612" sldId="335"/>
            <ac:spMk id="57" creationId="{DA11A143-D7C0-8203-E796-AD95DDFB0D87}"/>
          </ac:spMkLst>
        </pc:spChg>
        <pc:spChg chg="mod">
          <ac:chgData name="Courtney Woolum" userId="85c78ab8a41235f3" providerId="LiveId" clId="{9331A487-A569-4A00-A3E7-58B43F306DEA}" dt="2024-03-27T17:36:59.980" v="3897" actId="14100"/>
          <ac:spMkLst>
            <pc:docMk/>
            <pc:sldMk cId="2444889612" sldId="335"/>
            <ac:spMk id="59" creationId="{14E68967-8E3B-F973-44D9-5F440C776882}"/>
          </ac:spMkLst>
        </pc:spChg>
      </pc:sldChg>
      <pc:sldChg chg="add del">
        <pc:chgData name="Courtney Woolum" userId="85c78ab8a41235f3" providerId="LiveId" clId="{9331A487-A569-4A00-A3E7-58B43F306DEA}" dt="2024-03-27T23:13:08.023" v="4305" actId="2696"/>
        <pc:sldMkLst>
          <pc:docMk/>
          <pc:sldMk cId="4271597629" sldId="335"/>
        </pc:sldMkLst>
      </pc:sldChg>
      <pc:sldChg chg="addSp delSp modSp add del mod ord addAnim delAnim modAnim modShow">
        <pc:chgData name="Courtney Woolum" userId="85c78ab8a41235f3" providerId="LiveId" clId="{9331A487-A569-4A00-A3E7-58B43F306DEA}" dt="2024-04-05T07:07:17.265" v="38591" actId="47"/>
        <pc:sldMkLst>
          <pc:docMk/>
          <pc:sldMk cId="3624339444" sldId="336"/>
        </pc:sldMkLst>
        <pc:spChg chg="mod">
          <ac:chgData name="Courtney Woolum" userId="85c78ab8a41235f3" providerId="LiveId" clId="{9331A487-A569-4A00-A3E7-58B43F306DEA}" dt="2024-04-05T00:41:30.320" v="35456"/>
          <ac:spMkLst>
            <pc:docMk/>
            <pc:sldMk cId="3624339444" sldId="336"/>
            <ac:spMk id="2" creationId="{082351D8-9DE9-48C9-FE2D-BE18A0DA22D3}"/>
          </ac:spMkLst>
        </pc:spChg>
        <pc:spChg chg="add mod">
          <ac:chgData name="Courtney Woolum" userId="85c78ab8a41235f3" providerId="LiveId" clId="{9331A487-A569-4A00-A3E7-58B43F306DEA}" dt="2024-04-05T02:35:21.613" v="35599" actId="1076"/>
          <ac:spMkLst>
            <pc:docMk/>
            <pc:sldMk cId="3624339444" sldId="336"/>
            <ac:spMk id="3" creationId="{2AB8A22F-A718-CE1B-0FE3-7F25AEBF0910}"/>
          </ac:spMkLst>
        </pc:spChg>
        <pc:spChg chg="add mod topLvl">
          <ac:chgData name="Courtney Woolum" userId="85c78ab8a41235f3" providerId="LiveId" clId="{9331A487-A569-4A00-A3E7-58B43F306DEA}" dt="2024-04-05T02:35:03.244" v="35593" actId="20577"/>
          <ac:spMkLst>
            <pc:docMk/>
            <pc:sldMk cId="3624339444" sldId="336"/>
            <ac:spMk id="4" creationId="{329B15FA-1287-E2B3-90CB-A04ECFAB52E9}"/>
          </ac:spMkLst>
        </pc:spChg>
        <pc:spChg chg="add mod">
          <ac:chgData name="Courtney Woolum" userId="85c78ab8a41235f3" providerId="LiveId" clId="{9331A487-A569-4A00-A3E7-58B43F306DEA}" dt="2024-04-05T02:40:10.848" v="35621" actId="20577"/>
          <ac:spMkLst>
            <pc:docMk/>
            <pc:sldMk cId="3624339444" sldId="336"/>
            <ac:spMk id="5" creationId="{A8992123-50CE-08E4-12B2-09219AFD02BE}"/>
          </ac:spMkLst>
        </pc:spChg>
        <pc:spChg chg="add mod">
          <ac:chgData name="Courtney Woolum" userId="85c78ab8a41235f3" providerId="LiveId" clId="{9331A487-A569-4A00-A3E7-58B43F306DEA}" dt="2024-03-30T22:24:25.899" v="14439" actId="164"/>
          <ac:spMkLst>
            <pc:docMk/>
            <pc:sldMk cId="3624339444" sldId="336"/>
            <ac:spMk id="6" creationId="{0B7D419D-EB20-975C-506A-A8D9CD3DB88E}"/>
          </ac:spMkLst>
        </pc:spChg>
        <pc:spChg chg="add mod">
          <ac:chgData name="Courtney Woolum" userId="85c78ab8a41235f3" providerId="LiveId" clId="{9331A487-A569-4A00-A3E7-58B43F306DEA}" dt="2024-04-03T05:54:21.723" v="29983" actId="208"/>
          <ac:spMkLst>
            <pc:docMk/>
            <pc:sldMk cId="3624339444" sldId="336"/>
            <ac:spMk id="7" creationId="{47EC130F-7CB3-DF87-2ED4-09B209DD10CA}"/>
          </ac:spMkLst>
        </pc:spChg>
        <pc:spChg chg="add mod">
          <ac:chgData name="Courtney Woolum" userId="85c78ab8a41235f3" providerId="LiveId" clId="{9331A487-A569-4A00-A3E7-58B43F306DEA}" dt="2024-04-03T05:55:40.755" v="29992" actId="14100"/>
          <ac:spMkLst>
            <pc:docMk/>
            <pc:sldMk cId="3624339444" sldId="336"/>
            <ac:spMk id="8" creationId="{BAFE3FD8-5FE6-F515-5442-76EE8F73B651}"/>
          </ac:spMkLst>
        </pc:spChg>
        <pc:spChg chg="add del mod">
          <ac:chgData name="Courtney Woolum" userId="85c78ab8a41235f3" providerId="LiveId" clId="{9331A487-A569-4A00-A3E7-58B43F306DEA}" dt="2024-04-05T02:32:53.211" v="35566" actId="21"/>
          <ac:spMkLst>
            <pc:docMk/>
            <pc:sldMk cId="3624339444" sldId="336"/>
            <ac:spMk id="9" creationId="{17EF8123-9FD7-75F7-7AED-D9291207BE42}"/>
          </ac:spMkLst>
        </pc:spChg>
        <pc:spChg chg="del mod">
          <ac:chgData name="Courtney Woolum" userId="85c78ab8a41235f3" providerId="LiveId" clId="{9331A487-A569-4A00-A3E7-58B43F306DEA}" dt="2024-03-28T00:26:40.295" v="5070" actId="478"/>
          <ac:spMkLst>
            <pc:docMk/>
            <pc:sldMk cId="3624339444" sldId="336"/>
            <ac:spMk id="12" creationId="{D622178A-F892-08E7-A2F4-FDB37C93DF60}"/>
          </ac:spMkLst>
        </pc:spChg>
        <pc:spChg chg="mod">
          <ac:chgData name="Courtney Woolum" userId="85c78ab8a41235f3" providerId="LiveId" clId="{9331A487-A569-4A00-A3E7-58B43F306DEA}" dt="2024-04-05T02:33:18.599" v="35577" actId="20577"/>
          <ac:spMkLst>
            <pc:docMk/>
            <pc:sldMk cId="3624339444" sldId="336"/>
            <ac:spMk id="13" creationId="{0B7D419D-EB20-975C-506A-A8D9CD3DB88E}"/>
          </ac:spMkLst>
        </pc:spChg>
        <pc:spChg chg="mod">
          <ac:chgData name="Courtney Woolum" userId="85c78ab8a41235f3" providerId="LiveId" clId="{9331A487-A569-4A00-A3E7-58B43F306DEA}" dt="2024-04-05T02:38:23.848" v="35614" actId="20577"/>
          <ac:spMkLst>
            <pc:docMk/>
            <pc:sldMk cId="3624339444" sldId="336"/>
            <ac:spMk id="14" creationId="{BEBB5350-517C-E5AB-5AAE-A8D075CEB790}"/>
          </ac:spMkLst>
        </pc:spChg>
        <pc:spChg chg="add del mod">
          <ac:chgData name="Courtney Woolum" userId="85c78ab8a41235f3" providerId="LiveId" clId="{9331A487-A569-4A00-A3E7-58B43F306DEA}" dt="2024-04-05T02:33:27.446" v="35579" actId="1076"/>
          <ac:spMkLst>
            <pc:docMk/>
            <pc:sldMk cId="3624339444" sldId="336"/>
            <ac:spMk id="15" creationId="{17EF8123-9FD7-75F7-7AED-D9291207BE42}"/>
          </ac:spMkLst>
        </pc:spChg>
        <pc:spChg chg="del">
          <ac:chgData name="Courtney Woolum" userId="85c78ab8a41235f3" providerId="LiveId" clId="{9331A487-A569-4A00-A3E7-58B43F306DEA}" dt="2024-03-28T01:40:07.837" v="5456" actId="478"/>
          <ac:spMkLst>
            <pc:docMk/>
            <pc:sldMk cId="3624339444" sldId="336"/>
            <ac:spMk id="17" creationId="{EB34608B-45D3-49AA-76CD-F5445F42D4AF}"/>
          </ac:spMkLst>
        </pc:spChg>
        <pc:spChg chg="mod">
          <ac:chgData name="Courtney Woolum" userId="85c78ab8a41235f3" providerId="LiveId" clId="{9331A487-A569-4A00-A3E7-58B43F306DEA}" dt="2024-03-28T00:26:55.169" v="5086" actId="20577"/>
          <ac:spMkLst>
            <pc:docMk/>
            <pc:sldMk cId="3624339444" sldId="336"/>
            <ac:spMk id="33" creationId="{6E4DFEA8-ED24-413F-2210-728061E63E28}"/>
          </ac:spMkLst>
        </pc:spChg>
        <pc:spChg chg="mod">
          <ac:chgData name="Courtney Woolum" userId="85c78ab8a41235f3" providerId="LiveId" clId="{9331A487-A569-4A00-A3E7-58B43F306DEA}" dt="2024-03-28T00:27:05.315" v="5100" actId="20577"/>
          <ac:spMkLst>
            <pc:docMk/>
            <pc:sldMk cId="3624339444" sldId="336"/>
            <ac:spMk id="37" creationId="{B74162B5-D0D4-098E-0CB0-EAF1BFC85432}"/>
          </ac:spMkLst>
        </pc:spChg>
        <pc:spChg chg="add del mod">
          <ac:chgData name="Courtney Woolum" userId="85c78ab8a41235f3" providerId="LiveId" clId="{9331A487-A569-4A00-A3E7-58B43F306DEA}" dt="2024-03-28T00:27:29.102" v="5108" actId="478"/>
          <ac:spMkLst>
            <pc:docMk/>
            <pc:sldMk cId="3624339444" sldId="336"/>
            <ac:spMk id="48" creationId="{640ACF85-5AED-5BE3-EA0C-1F572E72780F}"/>
          </ac:spMkLst>
        </pc:spChg>
        <pc:spChg chg="add del mod">
          <ac:chgData name="Courtney Woolum" userId="85c78ab8a41235f3" providerId="LiveId" clId="{9331A487-A569-4A00-A3E7-58B43F306DEA}" dt="2024-03-29T19:13:53.415" v="10227" actId="478"/>
          <ac:spMkLst>
            <pc:docMk/>
            <pc:sldMk cId="3624339444" sldId="336"/>
            <ac:spMk id="51" creationId="{AFD8E381-47C9-0417-2630-6B025D2E647C}"/>
          </ac:spMkLst>
        </pc:spChg>
        <pc:spChg chg="add del mod">
          <ac:chgData name="Courtney Woolum" userId="85c78ab8a41235f3" providerId="LiveId" clId="{9331A487-A569-4A00-A3E7-58B43F306DEA}" dt="2024-03-28T01:03:55.184" v="5428" actId="478"/>
          <ac:spMkLst>
            <pc:docMk/>
            <pc:sldMk cId="3624339444" sldId="336"/>
            <ac:spMk id="54" creationId="{938181EC-4FD2-1EC6-268D-99C1D6A82FC8}"/>
          </ac:spMkLst>
        </pc:spChg>
        <pc:spChg chg="add del mod">
          <ac:chgData name="Courtney Woolum" userId="85c78ab8a41235f3" providerId="LiveId" clId="{9331A487-A569-4A00-A3E7-58B43F306DEA}" dt="2024-03-30T22:58:08.783" v="14598" actId="478"/>
          <ac:spMkLst>
            <pc:docMk/>
            <pc:sldMk cId="3624339444" sldId="336"/>
            <ac:spMk id="61" creationId="{171000FB-486C-7C8D-448F-15DF363E0B1F}"/>
          </ac:spMkLst>
        </pc:spChg>
        <pc:spChg chg="del">
          <ac:chgData name="Courtney Woolum" userId="85c78ab8a41235f3" providerId="LiveId" clId="{9331A487-A569-4A00-A3E7-58B43F306DEA}" dt="2024-03-28T00:27:13.259" v="5102" actId="478"/>
          <ac:spMkLst>
            <pc:docMk/>
            <pc:sldMk cId="3624339444" sldId="336"/>
            <ac:spMk id="61" creationId="{8BF3B8B3-7F01-EC74-B23D-F22587F70E62}"/>
          </ac:spMkLst>
        </pc:spChg>
        <pc:spChg chg="del mod">
          <ac:chgData name="Courtney Woolum" userId="85c78ab8a41235f3" providerId="LiveId" clId="{9331A487-A569-4A00-A3E7-58B43F306DEA}" dt="2024-03-28T01:40:05.498" v="5455" actId="478"/>
          <ac:spMkLst>
            <pc:docMk/>
            <pc:sldMk cId="3624339444" sldId="336"/>
            <ac:spMk id="62" creationId="{1ABCD920-AE54-C1A4-B040-6B6CEDFD1CE0}"/>
          </ac:spMkLst>
        </pc:spChg>
        <pc:spChg chg="del">
          <ac:chgData name="Courtney Woolum" userId="85c78ab8a41235f3" providerId="LiveId" clId="{9331A487-A569-4A00-A3E7-58B43F306DEA}" dt="2024-03-28T00:27:19.602" v="5105" actId="478"/>
          <ac:spMkLst>
            <pc:docMk/>
            <pc:sldMk cId="3624339444" sldId="336"/>
            <ac:spMk id="2048" creationId="{E150C13E-6A55-ABAE-3F6A-67D548BFF0F7}"/>
          </ac:spMkLst>
        </pc:spChg>
        <pc:spChg chg="del">
          <ac:chgData name="Courtney Woolum" userId="85c78ab8a41235f3" providerId="LiveId" clId="{9331A487-A569-4A00-A3E7-58B43F306DEA}" dt="2024-03-28T00:27:20.864" v="5106" actId="478"/>
          <ac:spMkLst>
            <pc:docMk/>
            <pc:sldMk cId="3624339444" sldId="336"/>
            <ac:spMk id="2049" creationId="{DC6AFD99-7397-2383-FD9F-793B361AE6CE}"/>
          </ac:spMkLst>
        </pc:spChg>
        <pc:spChg chg="add del mod">
          <ac:chgData name="Courtney Woolum" userId="85c78ab8a41235f3" providerId="LiveId" clId="{9331A487-A569-4A00-A3E7-58B43F306DEA}" dt="2024-03-28T01:37:37.668" v="5448" actId="478"/>
          <ac:spMkLst>
            <pc:docMk/>
            <pc:sldMk cId="3624339444" sldId="336"/>
            <ac:spMk id="2051" creationId="{81EFC375-A955-5B64-0859-9F39FCD81FDC}"/>
          </ac:spMkLst>
        </pc:spChg>
        <pc:spChg chg="add del">
          <ac:chgData name="Courtney Woolum" userId="85c78ab8a41235f3" providerId="LiveId" clId="{9331A487-A569-4A00-A3E7-58B43F306DEA}" dt="2024-03-28T01:46:15.252" v="5462" actId="22"/>
          <ac:spMkLst>
            <pc:docMk/>
            <pc:sldMk cId="3624339444" sldId="336"/>
            <ac:spMk id="2055" creationId="{9136B343-08C7-6234-120E-1BFCB7C6D322}"/>
          </ac:spMkLst>
        </pc:spChg>
        <pc:spChg chg="add del">
          <ac:chgData name="Courtney Woolum" userId="85c78ab8a41235f3" providerId="LiveId" clId="{9331A487-A569-4A00-A3E7-58B43F306DEA}" dt="2024-03-28T01:50:06.535" v="5499" actId="22"/>
          <ac:spMkLst>
            <pc:docMk/>
            <pc:sldMk cId="3624339444" sldId="336"/>
            <ac:spMk id="2058" creationId="{F2861C53-0050-83C6-4518-BE37E511726E}"/>
          </ac:spMkLst>
        </pc:spChg>
        <pc:spChg chg="add mod">
          <ac:chgData name="Courtney Woolum" userId="85c78ab8a41235f3" providerId="LiveId" clId="{9331A487-A569-4A00-A3E7-58B43F306DEA}" dt="2024-03-28T02:10:14.197" v="5899" actId="1076"/>
          <ac:spMkLst>
            <pc:docMk/>
            <pc:sldMk cId="3624339444" sldId="336"/>
            <ac:spMk id="2063" creationId="{6B6DA819-4C40-69AE-DFBC-37B7E5A9EBDF}"/>
          </ac:spMkLst>
        </pc:spChg>
        <pc:spChg chg="add del mod">
          <ac:chgData name="Courtney Woolum" userId="85c78ab8a41235f3" providerId="LiveId" clId="{9331A487-A569-4A00-A3E7-58B43F306DEA}" dt="2024-03-28T02:13:56.554" v="5955" actId="478"/>
          <ac:spMkLst>
            <pc:docMk/>
            <pc:sldMk cId="3624339444" sldId="336"/>
            <ac:spMk id="2070" creationId="{FAE02260-91F7-CC1A-5F62-85CAED3F9CC0}"/>
          </ac:spMkLst>
        </pc:spChg>
        <pc:spChg chg="add del mod">
          <ac:chgData name="Courtney Woolum" userId="85c78ab8a41235f3" providerId="LiveId" clId="{9331A487-A569-4A00-A3E7-58B43F306DEA}" dt="2024-03-28T02:14:07.423" v="5957" actId="478"/>
          <ac:spMkLst>
            <pc:docMk/>
            <pc:sldMk cId="3624339444" sldId="336"/>
            <ac:spMk id="2072" creationId="{FD4F1076-8EEE-E8BB-21BF-8955151766B4}"/>
          </ac:spMkLst>
        </pc:spChg>
        <pc:spChg chg="add del mod">
          <ac:chgData name="Courtney Woolum" userId="85c78ab8a41235f3" providerId="LiveId" clId="{9331A487-A569-4A00-A3E7-58B43F306DEA}" dt="2024-03-28T02:04:12.801" v="5834" actId="478"/>
          <ac:spMkLst>
            <pc:docMk/>
            <pc:sldMk cId="3624339444" sldId="336"/>
            <ac:spMk id="2075" creationId="{0A57EC17-945C-CE84-63CC-CB43E86DFE45}"/>
          </ac:spMkLst>
        </pc:spChg>
        <pc:spChg chg="add del ord">
          <ac:chgData name="Courtney Woolum" userId="85c78ab8a41235f3" providerId="LiveId" clId="{9331A487-A569-4A00-A3E7-58B43F306DEA}" dt="2024-03-28T04:16:47.790" v="6602" actId="11529"/>
          <ac:spMkLst>
            <pc:docMk/>
            <pc:sldMk cId="3624339444" sldId="336"/>
            <ac:spMk id="2080" creationId="{66EE1E71-D5F0-8DEE-4A1A-672261EDC881}"/>
          </ac:spMkLst>
        </pc:spChg>
        <pc:spChg chg="add mod">
          <ac:chgData name="Courtney Woolum" userId="85c78ab8a41235f3" providerId="LiveId" clId="{9331A487-A569-4A00-A3E7-58B43F306DEA}" dt="2024-04-05T02:30:43.042" v="35559" actId="14100"/>
          <ac:spMkLst>
            <pc:docMk/>
            <pc:sldMk cId="3624339444" sldId="336"/>
            <ac:spMk id="2106" creationId="{BEBB5350-517C-E5AB-5AAE-A8D075CEB790}"/>
          </ac:spMkLst>
        </pc:spChg>
        <pc:spChg chg="add mod">
          <ac:chgData name="Courtney Woolum" userId="85c78ab8a41235f3" providerId="LiveId" clId="{9331A487-A569-4A00-A3E7-58B43F306DEA}" dt="2024-04-05T02:30:35.317" v="35556" actId="14100"/>
          <ac:spMkLst>
            <pc:docMk/>
            <pc:sldMk cId="3624339444" sldId="336"/>
            <ac:spMk id="2107" creationId="{5E75D354-9D89-B185-6DA6-A17121D842F3}"/>
          </ac:spMkLst>
        </pc:spChg>
        <pc:spChg chg="add mod">
          <ac:chgData name="Courtney Woolum" userId="85c78ab8a41235f3" providerId="LiveId" clId="{9331A487-A569-4A00-A3E7-58B43F306DEA}" dt="2024-04-05T02:33:51.588" v="35588" actId="1076"/>
          <ac:spMkLst>
            <pc:docMk/>
            <pc:sldMk cId="3624339444" sldId="336"/>
            <ac:spMk id="2108" creationId="{2DEB3664-9C2C-FA12-2D4E-CC78CEE73049}"/>
          </ac:spMkLst>
        </pc:spChg>
        <pc:spChg chg="add del mod">
          <ac:chgData name="Courtney Woolum" userId="85c78ab8a41235f3" providerId="LiveId" clId="{9331A487-A569-4A00-A3E7-58B43F306DEA}" dt="2024-03-30T22:24:19.844" v="14438" actId="478"/>
          <ac:spMkLst>
            <pc:docMk/>
            <pc:sldMk cId="3624339444" sldId="336"/>
            <ac:spMk id="2112" creationId="{D7DF5065-1573-24ED-CCCA-0BF0B0A7DA2D}"/>
          </ac:spMkLst>
        </pc:spChg>
        <pc:spChg chg="add del mod">
          <ac:chgData name="Courtney Woolum" userId="85c78ab8a41235f3" providerId="LiveId" clId="{9331A487-A569-4A00-A3E7-58B43F306DEA}" dt="2024-04-05T02:35:18.690" v="35598" actId="207"/>
          <ac:spMkLst>
            <pc:docMk/>
            <pc:sldMk cId="3624339444" sldId="336"/>
            <ac:spMk id="2116" creationId="{91969EFA-96CA-BC93-8649-C21C44F91DEA}"/>
          </ac:spMkLst>
        </pc:spChg>
        <pc:spChg chg="add del mod">
          <ac:chgData name="Courtney Woolum" userId="85c78ab8a41235f3" providerId="LiveId" clId="{9331A487-A569-4A00-A3E7-58B43F306DEA}" dt="2024-03-30T22:26:34.920" v="14456" actId="21"/>
          <ac:spMkLst>
            <pc:docMk/>
            <pc:sldMk cId="3624339444" sldId="336"/>
            <ac:spMk id="2117" creationId="{F85AEAF5-E2E8-5139-304C-6445BBBD4A8B}"/>
          </ac:spMkLst>
        </pc:spChg>
        <pc:spChg chg="add del mod">
          <ac:chgData name="Courtney Woolum" userId="85c78ab8a41235f3" providerId="LiveId" clId="{9331A487-A569-4A00-A3E7-58B43F306DEA}" dt="2024-03-30T22:29:52.777" v="14482" actId="21"/>
          <ac:spMkLst>
            <pc:docMk/>
            <pc:sldMk cId="3624339444" sldId="336"/>
            <ac:spMk id="2118" creationId="{F85AEAF5-E2E8-5139-304C-6445BBBD4A8B}"/>
          </ac:spMkLst>
        </pc:spChg>
        <pc:spChg chg="add del mod">
          <ac:chgData name="Courtney Woolum" userId="85c78ab8a41235f3" providerId="LiveId" clId="{9331A487-A569-4A00-A3E7-58B43F306DEA}" dt="2024-03-30T22:31:50.809" v="14503" actId="21"/>
          <ac:spMkLst>
            <pc:docMk/>
            <pc:sldMk cId="3624339444" sldId="336"/>
            <ac:spMk id="2119" creationId="{F85AEAF5-E2E8-5139-304C-6445BBBD4A8B}"/>
          </ac:spMkLst>
        </pc:spChg>
        <pc:spChg chg="add del mod">
          <ac:chgData name="Courtney Woolum" userId="85c78ab8a41235f3" providerId="LiveId" clId="{9331A487-A569-4A00-A3E7-58B43F306DEA}" dt="2024-04-03T05:55:27.806" v="29988" actId="478"/>
          <ac:spMkLst>
            <pc:docMk/>
            <pc:sldMk cId="3624339444" sldId="336"/>
            <ac:spMk id="2120" creationId="{F85AEAF5-E2E8-5139-304C-6445BBBD4A8B}"/>
          </ac:spMkLst>
        </pc:spChg>
        <pc:spChg chg="add mod">
          <ac:chgData name="Courtney Woolum" userId="85c78ab8a41235f3" providerId="LiveId" clId="{9331A487-A569-4A00-A3E7-58B43F306DEA}" dt="2024-04-05T02:40:26.393" v="35629" actId="207"/>
          <ac:spMkLst>
            <pc:docMk/>
            <pc:sldMk cId="3624339444" sldId="336"/>
            <ac:spMk id="2122" creationId="{16CF0A59-1B10-452C-267C-A37AC9E86DBD}"/>
          </ac:spMkLst>
        </pc:spChg>
        <pc:spChg chg="add mod ord">
          <ac:chgData name="Courtney Woolum" userId="85c78ab8a41235f3" providerId="LiveId" clId="{9331A487-A569-4A00-A3E7-58B43F306DEA}" dt="2024-04-05T02:40:31.819" v="35630" actId="1076"/>
          <ac:spMkLst>
            <pc:docMk/>
            <pc:sldMk cId="3624339444" sldId="336"/>
            <ac:spMk id="2123" creationId="{CB8FA32B-2157-C65F-450F-DA7D3CF500E1}"/>
          </ac:spMkLst>
        </pc:spChg>
        <pc:spChg chg="add del mod">
          <ac:chgData name="Courtney Woolum" userId="85c78ab8a41235f3" providerId="LiveId" clId="{9331A487-A569-4A00-A3E7-58B43F306DEA}" dt="2024-04-05T02:33:08.291" v="35571" actId="1076"/>
          <ac:spMkLst>
            <pc:docMk/>
            <pc:sldMk cId="3624339444" sldId="336"/>
            <ac:spMk id="2124" creationId="{DC9902CF-76BD-33DD-1CA2-24247A80C7E5}"/>
          </ac:spMkLst>
        </pc:spChg>
        <pc:grpChg chg="add del mod">
          <ac:chgData name="Courtney Woolum" userId="85c78ab8a41235f3" providerId="LiveId" clId="{9331A487-A569-4A00-A3E7-58B43F306DEA}" dt="2024-03-29T19:43:25.401" v="10314" actId="165"/>
          <ac:grpSpMkLst>
            <pc:docMk/>
            <pc:sldMk cId="3624339444" sldId="336"/>
            <ac:grpSpMk id="3" creationId="{9804AD70-1BAA-6867-3041-FF15894329CB}"/>
          </ac:grpSpMkLst>
        </pc:grpChg>
        <pc:grpChg chg="add del mod">
          <ac:chgData name="Courtney Woolum" userId="85c78ab8a41235f3" providerId="LiveId" clId="{9331A487-A569-4A00-A3E7-58B43F306DEA}" dt="2024-04-05T02:33:08.291" v="35571" actId="1076"/>
          <ac:grpSpMkLst>
            <pc:docMk/>
            <pc:sldMk cId="3624339444" sldId="336"/>
            <ac:grpSpMk id="12" creationId="{7D2CAEC9-6DA4-8A09-E784-B5EA00F2E072}"/>
          </ac:grpSpMkLst>
        </pc:grpChg>
        <pc:grpChg chg="add del">
          <ac:chgData name="Courtney Woolum" userId="85c78ab8a41235f3" providerId="LiveId" clId="{9331A487-A569-4A00-A3E7-58B43F306DEA}" dt="2024-03-28T00:27:29.102" v="5108" actId="478"/>
          <ac:grpSpMkLst>
            <pc:docMk/>
            <pc:sldMk cId="3624339444" sldId="336"/>
            <ac:grpSpMk id="47" creationId="{F8B52E8B-A15E-5010-3EF5-9076E9535933}"/>
          </ac:grpSpMkLst>
        </pc:grpChg>
        <pc:grpChg chg="del">
          <ac:chgData name="Courtney Woolum" userId="85c78ab8a41235f3" providerId="LiveId" clId="{9331A487-A569-4A00-A3E7-58B43F306DEA}" dt="2024-03-28T01:40:02.910" v="5454" actId="478"/>
          <ac:grpSpMkLst>
            <pc:docMk/>
            <pc:sldMk cId="3624339444" sldId="336"/>
            <ac:grpSpMk id="52" creationId="{23C7D9E2-E85C-7567-BBE9-878D27DEC1E4}"/>
          </ac:grpSpMkLst>
        </pc:grpChg>
        <pc:grpChg chg="del mod">
          <ac:chgData name="Courtney Woolum" userId="85c78ab8a41235f3" providerId="LiveId" clId="{9331A487-A569-4A00-A3E7-58B43F306DEA}" dt="2024-03-28T01:39:59.580" v="5453" actId="478"/>
          <ac:grpSpMkLst>
            <pc:docMk/>
            <pc:sldMk cId="3624339444" sldId="336"/>
            <ac:grpSpMk id="53" creationId="{02C0D57E-A34C-1697-2026-ACAA0320F154}"/>
          </ac:grpSpMkLst>
        </pc:grpChg>
        <pc:grpChg chg="del mod">
          <ac:chgData name="Courtney Woolum" userId="85c78ab8a41235f3" providerId="LiveId" clId="{9331A487-A569-4A00-A3E7-58B43F306DEA}" dt="2024-03-28T01:49:22.251" v="5497" actId="478"/>
          <ac:grpSpMkLst>
            <pc:docMk/>
            <pc:sldMk cId="3624339444" sldId="336"/>
            <ac:grpSpMk id="2065" creationId="{8BA6184C-039C-FA5D-5B64-1D146E73C5ED}"/>
          </ac:grpSpMkLst>
        </pc:grpChg>
        <pc:grpChg chg="add mod">
          <ac:chgData name="Courtney Woolum" userId="85c78ab8a41235f3" providerId="LiveId" clId="{9331A487-A569-4A00-A3E7-58B43F306DEA}" dt="2024-03-30T02:29:33.083" v="11992" actId="1038"/>
          <ac:grpSpMkLst>
            <pc:docMk/>
            <pc:sldMk cId="3624339444" sldId="336"/>
            <ac:grpSpMk id="2076" creationId="{E37D5185-DEDA-8F5C-8FBE-3DB8BF2D0A2A}"/>
          </ac:grpSpMkLst>
        </pc:grpChg>
        <pc:grpChg chg="add mod">
          <ac:chgData name="Courtney Woolum" userId="85c78ab8a41235f3" providerId="LiveId" clId="{9331A487-A569-4A00-A3E7-58B43F306DEA}" dt="2024-03-30T22:24:02.386" v="14437" actId="164"/>
          <ac:grpSpMkLst>
            <pc:docMk/>
            <pc:sldMk cId="3624339444" sldId="336"/>
            <ac:grpSpMk id="2111" creationId="{14DDA4AE-92B6-A2F7-9DC3-2AA8CC28C24B}"/>
          </ac:grpSpMkLst>
        </pc:grpChg>
        <pc:grpChg chg="add mod">
          <ac:chgData name="Courtney Woolum" userId="85c78ab8a41235f3" providerId="LiveId" clId="{9331A487-A569-4A00-A3E7-58B43F306DEA}" dt="2024-03-30T22:24:02.386" v="14437" actId="164"/>
          <ac:grpSpMkLst>
            <pc:docMk/>
            <pc:sldMk cId="3624339444" sldId="336"/>
            <ac:grpSpMk id="2113" creationId="{2184CD48-BB9B-F5C5-BF78-D0ABBDFC4A6C}"/>
          </ac:grpSpMkLst>
        </pc:grpChg>
        <pc:grpChg chg="add del mod">
          <ac:chgData name="Courtney Woolum" userId="85c78ab8a41235f3" providerId="LiveId" clId="{9331A487-A569-4A00-A3E7-58B43F306DEA}" dt="2024-04-05T02:32:53.211" v="35566" actId="21"/>
          <ac:grpSpMkLst>
            <pc:docMk/>
            <pc:sldMk cId="3624339444" sldId="336"/>
            <ac:grpSpMk id="2114" creationId="{7D2CAEC9-6DA4-8A09-E784-B5EA00F2E072}"/>
          </ac:grpSpMkLst>
        </pc:grpChg>
        <pc:grpChg chg="add mod">
          <ac:chgData name="Courtney Woolum" userId="85c78ab8a41235f3" providerId="LiveId" clId="{9331A487-A569-4A00-A3E7-58B43F306DEA}" dt="2024-03-30T22:24:36.249" v="14440" actId="164"/>
          <ac:grpSpMkLst>
            <pc:docMk/>
            <pc:sldMk cId="3624339444" sldId="336"/>
            <ac:grpSpMk id="2115" creationId="{1AFFDFC3-A131-CCFF-105A-AFA9198842A8}"/>
          </ac:grpSpMkLst>
        </pc:grpChg>
        <pc:graphicFrameChg chg="add mod modGraphic">
          <ac:chgData name="Courtney Woolum" userId="85c78ab8a41235f3" providerId="LiveId" clId="{9331A487-A569-4A00-A3E7-58B43F306DEA}" dt="2024-03-30T02:29:23.717" v="11988"/>
          <ac:graphicFrameMkLst>
            <pc:docMk/>
            <pc:sldMk cId="3624339444" sldId="336"/>
            <ac:graphicFrameMk id="2056" creationId="{A7ABEBD0-8892-E1F0-4BA7-7FDD1DA38BC0}"/>
          </ac:graphicFrameMkLst>
        </pc:graphicFrameChg>
        <pc:graphicFrameChg chg="add del mod modGraphic">
          <ac:chgData name="Courtney Woolum" userId="85c78ab8a41235f3" providerId="LiveId" clId="{9331A487-A569-4A00-A3E7-58B43F306DEA}" dt="2024-03-28T02:01:38.855" v="5703" actId="478"/>
          <ac:graphicFrameMkLst>
            <pc:docMk/>
            <pc:sldMk cId="3624339444" sldId="336"/>
            <ac:graphicFrameMk id="2060" creationId="{1F1531ED-22DB-A154-DBD5-F538B81179B0}"/>
          </ac:graphicFrameMkLst>
        </pc:graphicFrameChg>
        <pc:graphicFrameChg chg="add">
          <ac:chgData name="Courtney Woolum" userId="85c78ab8a41235f3" providerId="LiveId" clId="{9331A487-A569-4A00-A3E7-58B43F306DEA}" dt="2024-03-28T01:53:39.477" v="5548"/>
          <ac:graphicFrameMkLst>
            <pc:docMk/>
            <pc:sldMk cId="3624339444" sldId="336"/>
            <ac:graphicFrameMk id="2062" creationId="{4F17D65F-34A6-686E-76C4-BFF3CE36B7FA}"/>
          </ac:graphicFrameMkLst>
        </pc:graphicFrameChg>
        <pc:graphicFrameChg chg="add">
          <ac:chgData name="Courtney Woolum" userId="85c78ab8a41235f3" providerId="LiveId" clId="{9331A487-A569-4A00-A3E7-58B43F306DEA}" dt="2024-03-28T02:11:14.858" v="5909"/>
          <ac:graphicFrameMkLst>
            <pc:docMk/>
            <pc:sldMk cId="3624339444" sldId="336"/>
            <ac:graphicFrameMk id="2078" creationId="{7C172043-7ACF-0BA2-B4FA-47A9270F410F}"/>
          </ac:graphicFrameMkLst>
        </pc:graphicFrameChg>
        <pc:picChg chg="add del mod">
          <ac:chgData name="Courtney Woolum" userId="85c78ab8a41235f3" providerId="LiveId" clId="{9331A487-A569-4A00-A3E7-58B43F306DEA}" dt="2024-03-28T00:32:19.783" v="5309" actId="478"/>
          <ac:picMkLst>
            <pc:docMk/>
            <pc:sldMk cId="3624339444" sldId="336"/>
            <ac:picMk id="8" creationId="{8C0C664A-203F-C7B4-07F8-A6576E88C369}"/>
          </ac:picMkLst>
        </pc:picChg>
        <pc:picChg chg="del mod">
          <ac:chgData name="Courtney Woolum" userId="85c78ab8a41235f3" providerId="LiveId" clId="{9331A487-A569-4A00-A3E7-58B43F306DEA}" dt="2024-03-28T00:27:16.745" v="5103" actId="478"/>
          <ac:picMkLst>
            <pc:docMk/>
            <pc:sldMk cId="3624339444" sldId="336"/>
            <ac:picMk id="10" creationId="{86788A3B-1523-D0F2-3300-DDDB1C83FF37}"/>
          </ac:picMkLst>
        </pc:picChg>
        <pc:picChg chg="add del mod topLvl">
          <ac:chgData name="Courtney Woolum" userId="85c78ab8a41235f3" providerId="LiveId" clId="{9331A487-A569-4A00-A3E7-58B43F306DEA}" dt="2024-03-29T19:47:54.364" v="10355" actId="478"/>
          <ac:picMkLst>
            <pc:docMk/>
            <pc:sldMk cId="3624339444" sldId="336"/>
            <ac:picMk id="11" creationId="{8D6A1598-D24E-0988-B60B-0ACD908D9CD7}"/>
          </ac:picMkLst>
        </pc:picChg>
        <pc:picChg chg="add mod">
          <ac:chgData name="Courtney Woolum" userId="85c78ab8a41235f3" providerId="LiveId" clId="{9331A487-A569-4A00-A3E7-58B43F306DEA}" dt="2024-04-05T00:41:14.653" v="35455" actId="207"/>
          <ac:picMkLst>
            <pc:docMk/>
            <pc:sldMk cId="3624339444" sldId="336"/>
            <ac:picMk id="11" creationId="{FDA8E4FC-DB39-9524-BDEB-E5AA845667E1}"/>
          </ac:picMkLst>
        </pc:picChg>
        <pc:picChg chg="add del mod">
          <ac:chgData name="Courtney Woolum" userId="85c78ab8a41235f3" providerId="LiveId" clId="{9331A487-A569-4A00-A3E7-58B43F306DEA}" dt="2024-03-28T00:40:32.949" v="5362" actId="478"/>
          <ac:picMkLst>
            <pc:docMk/>
            <pc:sldMk cId="3624339444" sldId="336"/>
            <ac:picMk id="14" creationId="{DE3613E4-EF70-8EF3-57D1-7B1C9D59935B}"/>
          </ac:picMkLst>
        </pc:picChg>
        <pc:picChg chg="add del mod">
          <ac:chgData name="Courtney Woolum" userId="85c78ab8a41235f3" providerId="LiveId" clId="{9331A487-A569-4A00-A3E7-58B43F306DEA}" dt="2024-03-28T00:38:15.066" v="5327" actId="478"/>
          <ac:picMkLst>
            <pc:docMk/>
            <pc:sldMk cId="3624339444" sldId="336"/>
            <ac:picMk id="18" creationId="{4F1DACB2-D081-C68F-E41B-8F02A0D67976}"/>
          </ac:picMkLst>
        </pc:picChg>
        <pc:picChg chg="add del mod">
          <ac:chgData name="Courtney Woolum" userId="85c78ab8a41235f3" providerId="LiveId" clId="{9331A487-A569-4A00-A3E7-58B43F306DEA}" dt="2024-03-28T00:40:29.374" v="5361" actId="478"/>
          <ac:picMkLst>
            <pc:docMk/>
            <pc:sldMk cId="3624339444" sldId="336"/>
            <ac:picMk id="20" creationId="{9C394DFD-7361-2071-5A96-E001A686E62E}"/>
          </ac:picMkLst>
        </pc:picChg>
        <pc:picChg chg="add del mod">
          <ac:chgData name="Courtney Woolum" userId="85c78ab8a41235f3" providerId="LiveId" clId="{9331A487-A569-4A00-A3E7-58B43F306DEA}" dt="2024-03-28T00:39:02.363" v="5345" actId="478"/>
          <ac:picMkLst>
            <pc:docMk/>
            <pc:sldMk cId="3624339444" sldId="336"/>
            <ac:picMk id="22" creationId="{19C9148D-1E33-A587-24AE-0A587A039FF4}"/>
          </ac:picMkLst>
        </pc:picChg>
        <pc:picChg chg="add del mod">
          <ac:chgData name="Courtney Woolum" userId="85c78ab8a41235f3" providerId="LiveId" clId="{9331A487-A569-4A00-A3E7-58B43F306DEA}" dt="2024-03-28T00:38:59.574" v="5344" actId="478"/>
          <ac:picMkLst>
            <pc:docMk/>
            <pc:sldMk cId="3624339444" sldId="336"/>
            <ac:picMk id="24" creationId="{D9E585F9-E684-DA22-B5DD-E858A76AE5A9}"/>
          </ac:picMkLst>
        </pc:picChg>
        <pc:picChg chg="add del mod">
          <ac:chgData name="Courtney Woolum" userId="85c78ab8a41235f3" providerId="LiveId" clId="{9331A487-A569-4A00-A3E7-58B43F306DEA}" dt="2024-03-28T00:38:56.265" v="5343" actId="478"/>
          <ac:picMkLst>
            <pc:docMk/>
            <pc:sldMk cId="3624339444" sldId="336"/>
            <ac:picMk id="26" creationId="{CD43A452-2744-BEB8-5793-F64A71DC66BD}"/>
          </ac:picMkLst>
        </pc:picChg>
        <pc:picChg chg="add del mod">
          <ac:chgData name="Courtney Woolum" userId="85c78ab8a41235f3" providerId="LiveId" clId="{9331A487-A569-4A00-A3E7-58B43F306DEA}" dt="2024-03-28T00:38:44.695" v="5339" actId="478"/>
          <ac:picMkLst>
            <pc:docMk/>
            <pc:sldMk cId="3624339444" sldId="336"/>
            <ac:picMk id="28" creationId="{124B376D-E479-A0CC-E599-3B45385896F1}"/>
          </ac:picMkLst>
        </pc:picChg>
        <pc:picChg chg="add del mod">
          <ac:chgData name="Courtney Woolum" userId="85c78ab8a41235f3" providerId="LiveId" clId="{9331A487-A569-4A00-A3E7-58B43F306DEA}" dt="2024-03-28T00:38:51.675" v="5341" actId="478"/>
          <ac:picMkLst>
            <pc:docMk/>
            <pc:sldMk cId="3624339444" sldId="336"/>
            <ac:picMk id="30" creationId="{89A319B9-76BA-A292-6988-ED91A69897B9}"/>
          </ac:picMkLst>
        </pc:picChg>
        <pc:picChg chg="add del mod">
          <ac:chgData name="Courtney Woolum" userId="85c78ab8a41235f3" providerId="LiveId" clId="{9331A487-A569-4A00-A3E7-58B43F306DEA}" dt="2024-03-28T00:38:39.142" v="5337" actId="478"/>
          <ac:picMkLst>
            <pc:docMk/>
            <pc:sldMk cId="3624339444" sldId="336"/>
            <ac:picMk id="32" creationId="{A98B8F91-2F12-11CB-5CFA-B3553412AD06}"/>
          </ac:picMkLst>
        </pc:picChg>
        <pc:picChg chg="add del mod">
          <ac:chgData name="Courtney Woolum" userId="85c78ab8a41235f3" providerId="LiveId" clId="{9331A487-A569-4A00-A3E7-58B43F306DEA}" dt="2024-03-28T00:38:33.855" v="5335" actId="478"/>
          <ac:picMkLst>
            <pc:docMk/>
            <pc:sldMk cId="3624339444" sldId="336"/>
            <ac:picMk id="35" creationId="{A8CCE545-E109-1819-EC80-958025A318E5}"/>
          </ac:picMkLst>
        </pc:picChg>
        <pc:picChg chg="add del mod">
          <ac:chgData name="Courtney Woolum" userId="85c78ab8a41235f3" providerId="LiveId" clId="{9331A487-A569-4A00-A3E7-58B43F306DEA}" dt="2024-03-28T00:40:15.175" v="5356" actId="478"/>
          <ac:picMkLst>
            <pc:docMk/>
            <pc:sldMk cId="3624339444" sldId="336"/>
            <ac:picMk id="38" creationId="{71F0EB9A-96AF-35A9-F54A-920CA22F1CB1}"/>
          </ac:picMkLst>
        </pc:picChg>
        <pc:picChg chg="add del mod">
          <ac:chgData name="Courtney Woolum" userId="85c78ab8a41235f3" providerId="LiveId" clId="{9331A487-A569-4A00-A3E7-58B43F306DEA}" dt="2024-03-29T19:11:09.547" v="10209" actId="478"/>
          <ac:picMkLst>
            <pc:docMk/>
            <pc:sldMk cId="3624339444" sldId="336"/>
            <ac:picMk id="40" creationId="{7429CD26-C2CA-F47F-0789-F81ACDCBEDCE}"/>
          </ac:picMkLst>
        </pc:picChg>
        <pc:picChg chg="add del mod">
          <ac:chgData name="Courtney Woolum" userId="85c78ab8a41235f3" providerId="LiveId" clId="{9331A487-A569-4A00-A3E7-58B43F306DEA}" dt="2024-03-29T19:11:10.737" v="10210" actId="478"/>
          <ac:picMkLst>
            <pc:docMk/>
            <pc:sldMk cId="3624339444" sldId="336"/>
            <ac:picMk id="41" creationId="{ED863359-BBF0-E186-8071-E35996F44419}"/>
          </ac:picMkLst>
        </pc:picChg>
        <pc:picChg chg="add del mod">
          <ac:chgData name="Courtney Woolum" userId="85c78ab8a41235f3" providerId="LiveId" clId="{9331A487-A569-4A00-A3E7-58B43F306DEA}" dt="2024-03-29T19:13:09.270" v="10216" actId="478"/>
          <ac:picMkLst>
            <pc:docMk/>
            <pc:sldMk cId="3624339444" sldId="336"/>
            <ac:picMk id="42" creationId="{7A3C317B-A3C2-3286-F1CB-170D18BBEEBC}"/>
          </ac:picMkLst>
        </pc:picChg>
        <pc:picChg chg="add del mod ord">
          <ac:chgData name="Courtney Woolum" userId="85c78ab8a41235f3" providerId="LiveId" clId="{9331A487-A569-4A00-A3E7-58B43F306DEA}" dt="2024-03-29T19:48:12.477" v="10360" actId="478"/>
          <ac:picMkLst>
            <pc:docMk/>
            <pc:sldMk cId="3624339444" sldId="336"/>
            <ac:picMk id="43" creationId="{07156997-AA4C-3F9C-9078-04318CF1DA0D}"/>
          </ac:picMkLst>
        </pc:picChg>
        <pc:picChg chg="add del mod">
          <ac:chgData name="Courtney Woolum" userId="85c78ab8a41235f3" providerId="LiveId" clId="{9331A487-A569-4A00-A3E7-58B43F306DEA}" dt="2024-03-29T19:48:14.503" v="10361" actId="478"/>
          <ac:picMkLst>
            <pc:docMk/>
            <pc:sldMk cId="3624339444" sldId="336"/>
            <ac:picMk id="44" creationId="{77154779-068F-13F2-78D0-360B8831A2A2}"/>
          </ac:picMkLst>
        </pc:picChg>
        <pc:picChg chg="add del mod">
          <ac:chgData name="Courtney Woolum" userId="85c78ab8a41235f3" providerId="LiveId" clId="{9331A487-A569-4A00-A3E7-58B43F306DEA}" dt="2024-03-29T19:48:16.639" v="10362" actId="478"/>
          <ac:picMkLst>
            <pc:docMk/>
            <pc:sldMk cId="3624339444" sldId="336"/>
            <ac:picMk id="45" creationId="{CC50B577-A575-04BB-49AB-B9D2A0800025}"/>
          </ac:picMkLst>
        </pc:picChg>
        <pc:picChg chg="add del mod">
          <ac:chgData name="Courtney Woolum" userId="85c78ab8a41235f3" providerId="LiveId" clId="{9331A487-A569-4A00-A3E7-58B43F306DEA}" dt="2024-03-29T19:11:17.263" v="10215" actId="478"/>
          <ac:picMkLst>
            <pc:docMk/>
            <pc:sldMk cId="3624339444" sldId="336"/>
            <ac:picMk id="46" creationId="{F0AF1805-C570-DEC5-153B-DEACFE220289}"/>
          </ac:picMkLst>
        </pc:picChg>
        <pc:picChg chg="mod">
          <ac:chgData name="Courtney Woolum" userId="85c78ab8a41235f3" providerId="LiveId" clId="{9331A487-A569-4A00-A3E7-58B43F306DEA}" dt="2024-03-28T00:27:29.102" v="5108" actId="478"/>
          <ac:picMkLst>
            <pc:docMk/>
            <pc:sldMk cId="3624339444" sldId="336"/>
            <ac:picMk id="49" creationId="{EB61633F-0A54-835E-0B95-F22079EEE105}"/>
          </ac:picMkLst>
        </pc:picChg>
        <pc:picChg chg="del">
          <ac:chgData name="Courtney Woolum" userId="85c78ab8a41235f3" providerId="LiveId" clId="{9331A487-A569-4A00-A3E7-58B43F306DEA}" dt="2024-03-28T00:27:18.658" v="5104" actId="478"/>
          <ac:picMkLst>
            <pc:docMk/>
            <pc:sldMk cId="3624339444" sldId="336"/>
            <ac:picMk id="2050" creationId="{8C761910-5971-D7BD-B137-F7FE5430F237}"/>
          </ac:picMkLst>
        </pc:picChg>
        <pc:picChg chg="add mod">
          <ac:chgData name="Courtney Woolum" userId="85c78ab8a41235f3" providerId="LiveId" clId="{9331A487-A569-4A00-A3E7-58B43F306DEA}" dt="2024-03-30T02:11:49.584" v="11959" actId="1076"/>
          <ac:picMkLst>
            <pc:docMk/>
            <pc:sldMk cId="3624339444" sldId="336"/>
            <ac:picMk id="2071" creationId="{A61BC536-D25B-C3AC-7A76-E88378A8D270}"/>
          </ac:picMkLst>
        </pc:picChg>
        <pc:picChg chg="add del mod">
          <ac:chgData name="Courtney Woolum" userId="85c78ab8a41235f3" providerId="LiveId" clId="{9331A487-A569-4A00-A3E7-58B43F306DEA}" dt="2024-04-02T07:39:17.971" v="24725" actId="478"/>
          <ac:picMkLst>
            <pc:docMk/>
            <pc:sldMk cId="3624339444" sldId="336"/>
            <ac:picMk id="2125" creationId="{196489DD-B83E-285B-428A-E3B813BD069C}"/>
          </ac:picMkLst>
        </pc:picChg>
        <pc:cxnChg chg="add del mod">
          <ac:chgData name="Courtney Woolum" userId="85c78ab8a41235f3" providerId="LiveId" clId="{9331A487-A569-4A00-A3E7-58B43F306DEA}" dt="2024-03-29T19:29:26.127" v="10298" actId="478"/>
          <ac:cxnSpMkLst>
            <pc:docMk/>
            <pc:sldMk cId="3624339444" sldId="336"/>
            <ac:cxnSpMk id="23" creationId="{C9DC3CAC-22BA-FE66-7B8B-101972583AB4}"/>
          </ac:cxnSpMkLst>
        </pc:cxnChg>
        <pc:cxnChg chg="add del mod">
          <ac:chgData name="Courtney Woolum" userId="85c78ab8a41235f3" providerId="LiveId" clId="{9331A487-A569-4A00-A3E7-58B43F306DEA}" dt="2024-03-29T19:43:18.711" v="10313" actId="478"/>
          <ac:cxnSpMkLst>
            <pc:docMk/>
            <pc:sldMk cId="3624339444" sldId="336"/>
            <ac:cxnSpMk id="31" creationId="{592D726D-4C6E-49B0-57F6-7B7FA41DAA13}"/>
          </ac:cxnSpMkLst>
        </pc:cxnChg>
        <pc:cxnChg chg="add del mod">
          <ac:chgData name="Courtney Woolum" userId="85c78ab8a41235f3" providerId="LiveId" clId="{9331A487-A569-4A00-A3E7-58B43F306DEA}" dt="2024-03-30T01:30:47.811" v="11640" actId="478"/>
          <ac:cxnSpMkLst>
            <pc:docMk/>
            <pc:sldMk cId="3624339444" sldId="336"/>
            <ac:cxnSpMk id="56" creationId="{40E11D68-0702-4E30-82C7-276B8EDC5593}"/>
          </ac:cxnSpMkLst>
        </pc:cxnChg>
        <pc:cxnChg chg="add del mod ord">
          <ac:chgData name="Courtney Woolum" userId="85c78ab8a41235f3" providerId="LiveId" clId="{9331A487-A569-4A00-A3E7-58B43F306DEA}" dt="2024-03-30T02:08:30.622" v="11913" actId="478"/>
          <ac:cxnSpMkLst>
            <pc:docMk/>
            <pc:sldMk cId="3624339444" sldId="336"/>
            <ac:cxnSpMk id="63" creationId="{AA91222D-03AC-1CC7-7F68-1F2C447C321F}"/>
          </ac:cxnSpMkLst>
        </pc:cxnChg>
        <pc:cxnChg chg="add del mod">
          <ac:chgData name="Courtney Woolum" userId="85c78ab8a41235f3" providerId="LiveId" clId="{9331A487-A569-4A00-A3E7-58B43F306DEA}" dt="2024-03-30T02:05:55.842" v="11884" actId="478"/>
          <ac:cxnSpMkLst>
            <pc:docMk/>
            <pc:sldMk cId="3624339444" sldId="336"/>
            <ac:cxnSpMk id="2051" creationId="{9F69CEC4-00AB-05B0-3713-5F848011CEC9}"/>
          </ac:cxnSpMkLst>
        </pc:cxnChg>
        <pc:cxnChg chg="add del mod">
          <ac:chgData name="Courtney Woolum" userId="85c78ab8a41235f3" providerId="LiveId" clId="{9331A487-A569-4A00-A3E7-58B43F306DEA}" dt="2024-03-28T01:47:57.694" v="5478" actId="478"/>
          <ac:cxnSpMkLst>
            <pc:docMk/>
            <pc:sldMk cId="3624339444" sldId="336"/>
            <ac:cxnSpMk id="2053" creationId="{21496443-9E06-EAF3-B1A9-729BCF594F40}"/>
          </ac:cxnSpMkLst>
        </pc:cxnChg>
        <pc:cxnChg chg="add del mod">
          <ac:chgData name="Courtney Woolum" userId="85c78ab8a41235f3" providerId="LiveId" clId="{9331A487-A569-4A00-A3E7-58B43F306DEA}" dt="2024-03-30T02:06:06.643" v="11887" actId="478"/>
          <ac:cxnSpMkLst>
            <pc:docMk/>
            <pc:sldMk cId="3624339444" sldId="336"/>
            <ac:cxnSpMk id="2065" creationId="{5968D771-D598-CA32-926E-D1AF2AB842B0}"/>
          </ac:cxnSpMkLst>
        </pc:cxnChg>
        <pc:cxnChg chg="add del mod">
          <ac:chgData name="Courtney Woolum" userId="85c78ab8a41235f3" providerId="LiveId" clId="{9331A487-A569-4A00-A3E7-58B43F306DEA}" dt="2024-03-30T02:29:01.807" v="11986" actId="1582"/>
          <ac:cxnSpMkLst>
            <pc:docMk/>
            <pc:sldMk cId="3624339444" sldId="336"/>
            <ac:cxnSpMk id="2066" creationId="{07C88592-D300-7316-606C-80E17DA62656}"/>
          </ac:cxnSpMkLst>
        </pc:cxnChg>
        <pc:cxnChg chg="add mod">
          <ac:chgData name="Courtney Woolum" userId="85c78ab8a41235f3" providerId="LiveId" clId="{9331A487-A569-4A00-A3E7-58B43F306DEA}" dt="2024-03-30T02:28:29.789" v="11978" actId="1038"/>
          <ac:cxnSpMkLst>
            <pc:docMk/>
            <pc:sldMk cId="3624339444" sldId="336"/>
            <ac:cxnSpMk id="2069" creationId="{79804565-DB88-7EEC-3522-75022934ECB7}"/>
          </ac:cxnSpMkLst>
        </pc:cxnChg>
        <pc:cxnChg chg="add del mod">
          <ac:chgData name="Courtney Woolum" userId="85c78ab8a41235f3" providerId="LiveId" clId="{9331A487-A569-4A00-A3E7-58B43F306DEA}" dt="2024-03-28T02:03:22.781" v="5741" actId="478"/>
          <ac:cxnSpMkLst>
            <pc:docMk/>
            <pc:sldMk cId="3624339444" sldId="336"/>
            <ac:cxnSpMk id="2074" creationId="{EDB21134-88F4-9446-7D94-AC9B50CD7E4C}"/>
          </ac:cxnSpMkLst>
        </pc:cxnChg>
        <pc:cxnChg chg="add del mod">
          <ac:chgData name="Courtney Woolum" userId="85c78ab8a41235f3" providerId="LiveId" clId="{9331A487-A569-4A00-A3E7-58B43F306DEA}" dt="2024-03-30T02:10:40.020" v="11946" actId="478"/>
          <ac:cxnSpMkLst>
            <pc:docMk/>
            <pc:sldMk cId="3624339444" sldId="336"/>
            <ac:cxnSpMk id="2080" creationId="{D4780F7A-51AE-C49F-320E-A240163E6675}"/>
          </ac:cxnSpMkLst>
        </pc:cxnChg>
        <pc:cxnChg chg="add del mod">
          <ac:chgData name="Courtney Woolum" userId="85c78ab8a41235f3" providerId="LiveId" clId="{9331A487-A569-4A00-A3E7-58B43F306DEA}" dt="2024-03-30T02:09:34.406" v="11929" actId="478"/>
          <ac:cxnSpMkLst>
            <pc:docMk/>
            <pc:sldMk cId="3624339444" sldId="336"/>
            <ac:cxnSpMk id="2083" creationId="{A8BAD45E-21A3-7D24-1D7F-E6635F100128}"/>
          </ac:cxnSpMkLst>
        </pc:cxnChg>
        <pc:cxnChg chg="add mod ord">
          <ac:chgData name="Courtney Woolum" userId="85c78ab8a41235f3" providerId="LiveId" clId="{9331A487-A569-4A00-A3E7-58B43F306DEA}" dt="2024-04-03T05:57:59.849" v="30002" actId="166"/>
          <ac:cxnSpMkLst>
            <pc:docMk/>
            <pc:sldMk cId="3624339444" sldId="336"/>
            <ac:cxnSpMk id="2089" creationId="{3C793C2D-3F06-4C29-51D3-7EC2B3CD9CF2}"/>
          </ac:cxnSpMkLst>
        </pc:cxnChg>
        <pc:cxnChg chg="add mod ord">
          <ac:chgData name="Courtney Woolum" userId="85c78ab8a41235f3" providerId="LiveId" clId="{9331A487-A569-4A00-A3E7-58B43F306DEA}" dt="2024-04-03T05:53:58.431" v="29980" actId="166"/>
          <ac:cxnSpMkLst>
            <pc:docMk/>
            <pc:sldMk cId="3624339444" sldId="336"/>
            <ac:cxnSpMk id="2096" creationId="{7E6DF2E7-868F-D194-E1C2-704A785C7C19}"/>
          </ac:cxnSpMkLst>
        </pc:cxnChg>
        <pc:cxnChg chg="add mod ord">
          <ac:chgData name="Courtney Woolum" userId="85c78ab8a41235f3" providerId="LiveId" clId="{9331A487-A569-4A00-A3E7-58B43F306DEA}" dt="2024-04-03T05:53:55.430" v="29979" actId="166"/>
          <ac:cxnSpMkLst>
            <pc:docMk/>
            <pc:sldMk cId="3624339444" sldId="336"/>
            <ac:cxnSpMk id="2103" creationId="{396FBCA6-270E-E4C1-BB45-3FB6C19D8714}"/>
          </ac:cxnSpMkLst>
        </pc:cxnChg>
      </pc:sldChg>
      <pc:sldChg chg="addSp delSp modSp add del mod ord setBg setFolMasterObjs">
        <pc:chgData name="Courtney Woolum" userId="85c78ab8a41235f3" providerId="LiveId" clId="{9331A487-A569-4A00-A3E7-58B43F306DEA}" dt="2024-04-02T17:10:48.529" v="25371" actId="47"/>
        <pc:sldMkLst>
          <pc:docMk/>
          <pc:sldMk cId="3667387213" sldId="337"/>
        </pc:sldMkLst>
        <pc:spChg chg="add del mod">
          <ac:chgData name="Courtney Woolum" userId="85c78ab8a41235f3" providerId="LiveId" clId="{9331A487-A569-4A00-A3E7-58B43F306DEA}" dt="2024-04-02T17:04:09.791" v="25137"/>
          <ac:spMkLst>
            <pc:docMk/>
            <pc:sldMk cId="3667387213" sldId="337"/>
            <ac:spMk id="4" creationId="{D56A1D49-C711-9886-B5B5-5C426F0E01B5}"/>
          </ac:spMkLst>
        </pc:spChg>
        <pc:spChg chg="add mod ord">
          <ac:chgData name="Courtney Woolum" userId="85c78ab8a41235f3" providerId="LiveId" clId="{9331A487-A569-4A00-A3E7-58B43F306DEA}" dt="2024-03-28T02:49:43.626" v="6398" actId="208"/>
          <ac:spMkLst>
            <pc:docMk/>
            <pc:sldMk cId="3667387213" sldId="337"/>
            <ac:spMk id="5" creationId="{543D8949-E2D3-D80B-DF37-2EDBCB8F10A6}"/>
          </ac:spMkLst>
        </pc:spChg>
        <pc:spChg chg="add del">
          <ac:chgData name="Courtney Woolum" userId="85c78ab8a41235f3" providerId="LiveId" clId="{9331A487-A569-4A00-A3E7-58B43F306DEA}" dt="2024-03-28T02:46:07.080" v="6098" actId="26606"/>
          <ac:spMkLst>
            <pc:docMk/>
            <pc:sldMk cId="3667387213" sldId="337"/>
            <ac:spMk id="6" creationId="{288A3B7F-2834-43E4-9F0C-B70B09A7A04B}"/>
          </ac:spMkLst>
        </pc:spChg>
        <pc:spChg chg="add del">
          <ac:chgData name="Courtney Woolum" userId="85c78ab8a41235f3" providerId="LiveId" clId="{9331A487-A569-4A00-A3E7-58B43F306DEA}" dt="2024-03-28T02:46:07.080" v="6098" actId="26606"/>
          <ac:spMkLst>
            <pc:docMk/>
            <pc:sldMk cId="3667387213" sldId="337"/>
            <ac:spMk id="9" creationId="{D86F50C2-5652-447D-A3B5-9D0295537A48}"/>
          </ac:spMkLst>
        </pc:spChg>
        <pc:spChg chg="del mod">
          <ac:chgData name="Courtney Woolum" userId="85c78ab8a41235f3" providerId="LiveId" clId="{9331A487-A569-4A00-A3E7-58B43F306DEA}" dt="2024-03-28T02:43:09.619" v="6047" actId="478"/>
          <ac:spMkLst>
            <pc:docMk/>
            <pc:sldMk cId="3667387213" sldId="337"/>
            <ac:spMk id="11" creationId="{7B94E978-8515-C392-78B3-4634E37E72DA}"/>
          </ac:spMkLst>
        </pc:spChg>
        <pc:picChg chg="add del mod">
          <ac:chgData name="Courtney Woolum" userId="85c78ab8a41235f3" providerId="LiveId" clId="{9331A487-A569-4A00-A3E7-58B43F306DEA}" dt="2024-04-02T07:39:20.649" v="24726" actId="478"/>
          <ac:picMkLst>
            <pc:docMk/>
            <pc:sldMk cId="3667387213" sldId="337"/>
            <ac:picMk id="2" creationId="{999E0ED6-DB6D-902B-6DB8-CE4D9E430672}"/>
          </ac:picMkLst>
        </pc:picChg>
        <pc:picChg chg="add mod ord">
          <ac:chgData name="Courtney Woolum" userId="85c78ab8a41235f3" providerId="LiveId" clId="{9331A487-A569-4A00-A3E7-58B43F306DEA}" dt="2024-03-28T02:47:06.603" v="6101" actId="1076"/>
          <ac:picMkLst>
            <pc:docMk/>
            <pc:sldMk cId="3667387213" sldId="337"/>
            <ac:picMk id="3" creationId="{C1874C00-6D4C-BFD7-F909-39791189BB71}"/>
          </ac:picMkLst>
        </pc:picChg>
      </pc:sldChg>
      <pc:sldChg chg="addSp delSp modSp new del mod modClrScheme chgLayout">
        <pc:chgData name="Courtney Woolum" userId="85c78ab8a41235f3" providerId="LiveId" clId="{9331A487-A569-4A00-A3E7-58B43F306DEA}" dt="2024-03-28T05:09:49.496" v="7302" actId="2696"/>
        <pc:sldMkLst>
          <pc:docMk/>
          <pc:sldMk cId="2318952875" sldId="338"/>
        </pc:sldMkLst>
        <pc:spChg chg="mod ord">
          <ac:chgData name="Courtney Woolum" userId="85c78ab8a41235f3" providerId="LiveId" clId="{9331A487-A569-4A00-A3E7-58B43F306DEA}" dt="2024-03-28T04:22:28.719" v="6634" actId="1076"/>
          <ac:spMkLst>
            <pc:docMk/>
            <pc:sldMk cId="2318952875" sldId="338"/>
            <ac:spMk id="2" creationId="{36E94EF5-4EDB-39F5-9F65-0C44CADF970D}"/>
          </ac:spMkLst>
        </pc:spChg>
        <pc:spChg chg="del mod ord">
          <ac:chgData name="Courtney Woolum" userId="85c78ab8a41235f3" providerId="LiveId" clId="{9331A487-A569-4A00-A3E7-58B43F306DEA}" dt="2024-03-28T03:02:39.857" v="6541" actId="700"/>
          <ac:spMkLst>
            <pc:docMk/>
            <pc:sldMk cId="2318952875" sldId="338"/>
            <ac:spMk id="3" creationId="{5875B875-42F8-C90C-60B6-CFC9B595C9AF}"/>
          </ac:spMkLst>
        </pc:spChg>
        <pc:spChg chg="add del mod ord">
          <ac:chgData name="Courtney Woolum" userId="85c78ab8a41235f3" providerId="LiveId" clId="{9331A487-A569-4A00-A3E7-58B43F306DEA}" dt="2024-03-28T03:05:10.901" v="6580" actId="700"/>
          <ac:spMkLst>
            <pc:docMk/>
            <pc:sldMk cId="2318952875" sldId="338"/>
            <ac:spMk id="4" creationId="{3C1EDB66-28A1-E9E9-C425-B8971319682D}"/>
          </ac:spMkLst>
        </pc:spChg>
        <pc:spChg chg="add del mod ord">
          <ac:chgData name="Courtney Woolum" userId="85c78ab8a41235f3" providerId="LiveId" clId="{9331A487-A569-4A00-A3E7-58B43F306DEA}" dt="2024-03-28T03:05:10.901" v="6580" actId="700"/>
          <ac:spMkLst>
            <pc:docMk/>
            <pc:sldMk cId="2318952875" sldId="338"/>
            <ac:spMk id="5" creationId="{8BFB9FBE-35F7-491D-8E1E-1229BAC95126}"/>
          </ac:spMkLst>
        </pc:spChg>
        <pc:spChg chg="add mod ord">
          <ac:chgData name="Courtney Woolum" userId="85c78ab8a41235f3" providerId="LiveId" clId="{9331A487-A569-4A00-A3E7-58B43F306DEA}" dt="2024-03-28T04:23:35.244" v="6702" actId="15"/>
          <ac:spMkLst>
            <pc:docMk/>
            <pc:sldMk cId="2318952875" sldId="338"/>
            <ac:spMk id="6" creationId="{7271FC23-ABB4-5D1D-2DF1-D7E1FB3A8C98}"/>
          </ac:spMkLst>
        </pc:spChg>
        <pc:spChg chg="add mod ord">
          <ac:chgData name="Courtney Woolum" userId="85c78ab8a41235f3" providerId="LiveId" clId="{9331A487-A569-4A00-A3E7-58B43F306DEA}" dt="2024-03-28T04:40:30.384" v="6881" actId="164"/>
          <ac:spMkLst>
            <pc:docMk/>
            <pc:sldMk cId="2318952875" sldId="338"/>
            <ac:spMk id="9" creationId="{865330C6-E579-F224-533E-B2042026A9CA}"/>
          </ac:spMkLst>
        </pc:spChg>
        <pc:spChg chg="add mod">
          <ac:chgData name="Courtney Woolum" userId="85c78ab8a41235f3" providerId="LiveId" clId="{9331A487-A569-4A00-A3E7-58B43F306DEA}" dt="2024-03-28T04:41:51.541" v="6884" actId="1076"/>
          <ac:spMkLst>
            <pc:docMk/>
            <pc:sldMk cId="2318952875" sldId="338"/>
            <ac:spMk id="10" creationId="{F6826FB9-D3B3-4570-AFC4-9D5D3BC57B1C}"/>
          </ac:spMkLst>
        </pc:spChg>
        <pc:spChg chg="add mod">
          <ac:chgData name="Courtney Woolum" userId="85c78ab8a41235f3" providerId="LiveId" clId="{9331A487-A569-4A00-A3E7-58B43F306DEA}" dt="2024-03-28T04:40:30.384" v="6881" actId="164"/>
          <ac:spMkLst>
            <pc:docMk/>
            <pc:sldMk cId="2318952875" sldId="338"/>
            <ac:spMk id="17" creationId="{764E9542-42D3-D126-E19B-677A0E8C8F34}"/>
          </ac:spMkLst>
        </pc:spChg>
        <pc:spChg chg="add del mod">
          <ac:chgData name="Courtney Woolum" userId="85c78ab8a41235f3" providerId="LiveId" clId="{9331A487-A569-4A00-A3E7-58B43F306DEA}" dt="2024-03-28T04:32:50.404" v="6818" actId="478"/>
          <ac:spMkLst>
            <pc:docMk/>
            <pc:sldMk cId="2318952875" sldId="338"/>
            <ac:spMk id="21" creationId="{F18C6751-252F-8FB3-1B30-9B5E19AAEEE3}"/>
          </ac:spMkLst>
        </pc:spChg>
        <pc:spChg chg="add del mod">
          <ac:chgData name="Courtney Woolum" userId="85c78ab8a41235f3" providerId="LiveId" clId="{9331A487-A569-4A00-A3E7-58B43F306DEA}" dt="2024-03-28T04:31:35.263" v="6809" actId="478"/>
          <ac:spMkLst>
            <pc:docMk/>
            <pc:sldMk cId="2318952875" sldId="338"/>
            <ac:spMk id="22" creationId="{CD0C5018-51F0-1934-5A48-FF4A8F391923}"/>
          </ac:spMkLst>
        </pc:spChg>
        <pc:grpChg chg="add mod">
          <ac:chgData name="Courtney Woolum" userId="85c78ab8a41235f3" providerId="LiveId" clId="{9331A487-A569-4A00-A3E7-58B43F306DEA}" dt="2024-03-28T04:40:32.348" v="6882" actId="1076"/>
          <ac:grpSpMkLst>
            <pc:docMk/>
            <pc:sldMk cId="2318952875" sldId="338"/>
            <ac:grpSpMk id="61" creationId="{F0E0B6AE-D82E-3C33-2A2F-4087513D51FB}"/>
          </ac:grpSpMkLst>
        </pc:grpChg>
        <pc:picChg chg="add del mod">
          <ac:chgData name="Courtney Woolum" userId="85c78ab8a41235f3" providerId="LiveId" clId="{9331A487-A569-4A00-A3E7-58B43F306DEA}" dt="2024-03-28T04:28:02.846" v="6760" actId="478"/>
          <ac:picMkLst>
            <pc:docMk/>
            <pc:sldMk cId="2318952875" sldId="338"/>
            <ac:picMk id="8" creationId="{F45B28C0-D811-8EBD-D7A9-316C1F3BC42B}"/>
          </ac:picMkLst>
        </pc:picChg>
        <pc:picChg chg="add mod ord">
          <ac:chgData name="Courtney Woolum" userId="85c78ab8a41235f3" providerId="LiveId" clId="{9331A487-A569-4A00-A3E7-58B43F306DEA}" dt="2024-03-28T04:40:30.384" v="6881" actId="164"/>
          <ac:picMkLst>
            <pc:docMk/>
            <pc:sldMk cId="2318952875" sldId="338"/>
            <ac:picMk id="12" creationId="{0857A846-7256-84AE-AEEF-3C366779A091}"/>
          </ac:picMkLst>
        </pc:picChg>
        <pc:picChg chg="add del mod ord">
          <ac:chgData name="Courtney Woolum" userId="85c78ab8a41235f3" providerId="LiveId" clId="{9331A487-A569-4A00-A3E7-58B43F306DEA}" dt="2024-03-28T04:32:50.404" v="6818" actId="478"/>
          <ac:picMkLst>
            <pc:docMk/>
            <pc:sldMk cId="2318952875" sldId="338"/>
            <ac:picMk id="14" creationId="{0DF1B875-F01F-088E-C68A-1B96C1D59A09}"/>
          </ac:picMkLst>
        </pc:picChg>
        <pc:picChg chg="add mod">
          <ac:chgData name="Courtney Woolum" userId="85c78ab8a41235f3" providerId="LiveId" clId="{9331A487-A569-4A00-A3E7-58B43F306DEA}" dt="2024-03-28T04:40:30.384" v="6881" actId="164"/>
          <ac:picMkLst>
            <pc:docMk/>
            <pc:sldMk cId="2318952875" sldId="338"/>
            <ac:picMk id="16" creationId="{89A3493D-4D44-6C41-05BC-D0E6CD975B85}"/>
          </ac:picMkLst>
        </pc:picChg>
        <pc:picChg chg="add mod">
          <ac:chgData name="Courtney Woolum" userId="85c78ab8a41235f3" providerId="LiveId" clId="{9331A487-A569-4A00-A3E7-58B43F306DEA}" dt="2024-03-28T04:30:09.256" v="6793" actId="1076"/>
          <ac:picMkLst>
            <pc:docMk/>
            <pc:sldMk cId="2318952875" sldId="338"/>
            <ac:picMk id="18" creationId="{760DC7A0-EAB0-A100-9C03-551831107700}"/>
          </ac:picMkLst>
        </pc:picChg>
        <pc:picChg chg="add del mod">
          <ac:chgData name="Courtney Woolum" userId="85c78ab8a41235f3" providerId="LiveId" clId="{9331A487-A569-4A00-A3E7-58B43F306DEA}" dt="2024-03-28T04:32:50.404" v="6818" actId="478"/>
          <ac:picMkLst>
            <pc:docMk/>
            <pc:sldMk cId="2318952875" sldId="338"/>
            <ac:picMk id="20" creationId="{7D3D2353-182E-3259-9C72-1E61A3E47B22}"/>
          </ac:picMkLst>
        </pc:picChg>
        <pc:picChg chg="add mod">
          <ac:chgData name="Courtney Woolum" userId="85c78ab8a41235f3" providerId="LiveId" clId="{9331A487-A569-4A00-A3E7-58B43F306DEA}" dt="2024-03-28T04:40:36.211" v="6883" actId="1076"/>
          <ac:picMkLst>
            <pc:docMk/>
            <pc:sldMk cId="2318952875" sldId="338"/>
            <ac:picMk id="23" creationId="{24B71611-A3B7-5514-ED37-97AC38C2CAF1}"/>
          </ac:picMkLst>
        </pc:picChg>
        <pc:picChg chg="add mod">
          <ac:chgData name="Courtney Woolum" userId="85c78ab8a41235f3" providerId="LiveId" clId="{9331A487-A569-4A00-A3E7-58B43F306DEA}" dt="2024-03-28T04:34:58.784" v="6836" actId="1076"/>
          <ac:picMkLst>
            <pc:docMk/>
            <pc:sldMk cId="2318952875" sldId="338"/>
            <ac:picMk id="25" creationId="{3293042E-0B1C-6AEB-1FA1-7BA1147DE0B0}"/>
          </ac:picMkLst>
        </pc:picChg>
        <pc:picChg chg="add del mod">
          <ac:chgData name="Courtney Woolum" userId="85c78ab8a41235f3" providerId="LiveId" clId="{9331A487-A569-4A00-A3E7-58B43F306DEA}" dt="2024-03-28T04:35:12.856" v="6840" actId="478"/>
          <ac:picMkLst>
            <pc:docMk/>
            <pc:sldMk cId="2318952875" sldId="338"/>
            <ac:picMk id="27" creationId="{603653E1-DAEF-98AB-6096-F795F14F5F02}"/>
          </ac:picMkLst>
        </pc:picChg>
        <pc:picChg chg="add mod">
          <ac:chgData name="Courtney Woolum" userId="85c78ab8a41235f3" providerId="LiveId" clId="{9331A487-A569-4A00-A3E7-58B43F306DEA}" dt="2024-03-28T04:34:19.560" v="6829" actId="1076"/>
          <ac:picMkLst>
            <pc:docMk/>
            <pc:sldMk cId="2318952875" sldId="338"/>
            <ac:picMk id="29" creationId="{731D8EF9-3184-8DEC-33CA-AD9755ED9E42}"/>
          </ac:picMkLst>
        </pc:picChg>
        <pc:picChg chg="add del mod">
          <ac:chgData name="Courtney Woolum" userId="85c78ab8a41235f3" providerId="LiveId" clId="{9331A487-A569-4A00-A3E7-58B43F306DEA}" dt="2024-03-28T04:35:10.427" v="6839" actId="478"/>
          <ac:picMkLst>
            <pc:docMk/>
            <pc:sldMk cId="2318952875" sldId="338"/>
            <ac:picMk id="31" creationId="{F77B2904-9082-216E-0A95-4FFBFAFD3E7B}"/>
          </ac:picMkLst>
        </pc:picChg>
        <pc:picChg chg="add mod">
          <ac:chgData name="Courtney Woolum" userId="85c78ab8a41235f3" providerId="LiveId" clId="{9331A487-A569-4A00-A3E7-58B43F306DEA}" dt="2024-03-28T04:35:01.823" v="6837" actId="1076"/>
          <ac:picMkLst>
            <pc:docMk/>
            <pc:sldMk cId="2318952875" sldId="338"/>
            <ac:picMk id="32" creationId="{1051C218-157F-0160-9D5C-0444F920ECB5}"/>
          </ac:picMkLst>
        </pc:picChg>
        <pc:picChg chg="add mod">
          <ac:chgData name="Courtney Woolum" userId="85c78ab8a41235f3" providerId="LiveId" clId="{9331A487-A569-4A00-A3E7-58B43F306DEA}" dt="2024-03-28T04:35:05.295" v="6838" actId="1076"/>
          <ac:picMkLst>
            <pc:docMk/>
            <pc:sldMk cId="2318952875" sldId="338"/>
            <ac:picMk id="33" creationId="{F4E98B92-1AD6-40E8-8F90-3FAC50AC3332}"/>
          </ac:picMkLst>
        </pc:picChg>
        <pc:picChg chg="add del mod">
          <ac:chgData name="Courtney Woolum" userId="85c78ab8a41235f3" providerId="LiveId" clId="{9331A487-A569-4A00-A3E7-58B43F306DEA}" dt="2024-03-28T04:36:01.628" v="6845" actId="478"/>
          <ac:picMkLst>
            <pc:docMk/>
            <pc:sldMk cId="2318952875" sldId="338"/>
            <ac:picMk id="35" creationId="{49A4BFAC-4942-5B2B-0961-A09184524506}"/>
          </ac:picMkLst>
        </pc:picChg>
        <pc:picChg chg="add mod">
          <ac:chgData name="Courtney Woolum" userId="85c78ab8a41235f3" providerId="LiveId" clId="{9331A487-A569-4A00-A3E7-58B43F306DEA}" dt="2024-03-28T04:36:07.877" v="6848" actId="1076"/>
          <ac:picMkLst>
            <pc:docMk/>
            <pc:sldMk cId="2318952875" sldId="338"/>
            <ac:picMk id="37" creationId="{AD68A183-56AD-9752-50AD-27932FD90E7B}"/>
          </ac:picMkLst>
        </pc:picChg>
        <pc:picChg chg="add mod">
          <ac:chgData name="Courtney Woolum" userId="85c78ab8a41235f3" providerId="LiveId" clId="{9331A487-A569-4A00-A3E7-58B43F306DEA}" dt="2024-03-28T04:36:06.269" v="6847" actId="1076"/>
          <ac:picMkLst>
            <pc:docMk/>
            <pc:sldMk cId="2318952875" sldId="338"/>
            <ac:picMk id="38" creationId="{1CD0C6A4-F564-174F-E7BA-A59E8498E9E6}"/>
          </ac:picMkLst>
        </pc:picChg>
        <pc:picChg chg="add mod">
          <ac:chgData name="Courtney Woolum" userId="85c78ab8a41235f3" providerId="LiveId" clId="{9331A487-A569-4A00-A3E7-58B43F306DEA}" dt="2024-03-28T04:36:11.025" v="6850" actId="1076"/>
          <ac:picMkLst>
            <pc:docMk/>
            <pc:sldMk cId="2318952875" sldId="338"/>
            <ac:picMk id="39" creationId="{F1B82A64-A183-2654-66C9-D04CBC170BD1}"/>
          </ac:picMkLst>
        </pc:picChg>
        <pc:picChg chg="add mod">
          <ac:chgData name="Courtney Woolum" userId="85c78ab8a41235f3" providerId="LiveId" clId="{9331A487-A569-4A00-A3E7-58B43F306DEA}" dt="2024-03-28T04:36:15.027" v="6852" actId="1076"/>
          <ac:picMkLst>
            <pc:docMk/>
            <pc:sldMk cId="2318952875" sldId="338"/>
            <ac:picMk id="40" creationId="{1949CF9E-2EBD-5FEA-7CA0-DB57BF04FFDB}"/>
          </ac:picMkLst>
        </pc:picChg>
        <pc:picChg chg="add mod">
          <ac:chgData name="Courtney Woolum" userId="85c78ab8a41235f3" providerId="LiveId" clId="{9331A487-A569-4A00-A3E7-58B43F306DEA}" dt="2024-03-28T04:36:21.533" v="6854" actId="1076"/>
          <ac:picMkLst>
            <pc:docMk/>
            <pc:sldMk cId="2318952875" sldId="338"/>
            <ac:picMk id="41" creationId="{9CEF1D23-FF0C-974B-59EE-A97E7BF5DDD1}"/>
          </ac:picMkLst>
        </pc:picChg>
        <pc:picChg chg="add mod">
          <ac:chgData name="Courtney Woolum" userId="85c78ab8a41235f3" providerId="LiveId" clId="{9331A487-A569-4A00-A3E7-58B43F306DEA}" dt="2024-03-28T04:43:12.615" v="6886" actId="1076"/>
          <ac:picMkLst>
            <pc:docMk/>
            <pc:sldMk cId="2318952875" sldId="338"/>
            <ac:picMk id="63" creationId="{5E03C4E3-3D0E-B18E-3E54-9906C3769A5C}"/>
          </ac:picMkLst>
        </pc:picChg>
        <pc:picChg chg="add mod">
          <ac:chgData name="Courtney Woolum" userId="85c78ab8a41235f3" providerId="LiveId" clId="{9331A487-A569-4A00-A3E7-58B43F306DEA}" dt="2024-03-28T04:43:12.615" v="6886" actId="1076"/>
          <ac:picMkLst>
            <pc:docMk/>
            <pc:sldMk cId="2318952875" sldId="338"/>
            <ac:picMk id="65" creationId="{C279EF76-6F56-57DF-0F60-AF375744BCEE}"/>
          </ac:picMkLst>
        </pc:picChg>
        <pc:picChg chg="add mod">
          <ac:chgData name="Courtney Woolum" userId="85c78ab8a41235f3" providerId="LiveId" clId="{9331A487-A569-4A00-A3E7-58B43F306DEA}" dt="2024-03-28T04:43:12.615" v="6886" actId="1076"/>
          <ac:picMkLst>
            <pc:docMk/>
            <pc:sldMk cId="2318952875" sldId="338"/>
            <ac:picMk id="67" creationId="{7A90A62C-DAFB-D42C-9225-187E5C38105F}"/>
          </ac:picMkLst>
        </pc:picChg>
        <pc:picChg chg="add mod">
          <ac:chgData name="Courtney Woolum" userId="85c78ab8a41235f3" providerId="LiveId" clId="{9331A487-A569-4A00-A3E7-58B43F306DEA}" dt="2024-03-28T04:43:12.615" v="6886" actId="1076"/>
          <ac:picMkLst>
            <pc:docMk/>
            <pc:sldMk cId="2318952875" sldId="338"/>
            <ac:picMk id="69" creationId="{5C6991C4-965D-7683-C3E2-B7F53F375E7F}"/>
          </ac:picMkLst>
        </pc:picChg>
        <pc:picChg chg="add mod">
          <ac:chgData name="Courtney Woolum" userId="85c78ab8a41235f3" providerId="LiveId" clId="{9331A487-A569-4A00-A3E7-58B43F306DEA}" dt="2024-03-28T04:43:12.615" v="6886" actId="1076"/>
          <ac:picMkLst>
            <pc:docMk/>
            <pc:sldMk cId="2318952875" sldId="338"/>
            <ac:picMk id="71" creationId="{5542C700-80BB-2F7F-361D-1796EB18FA0C}"/>
          </ac:picMkLst>
        </pc:picChg>
        <pc:cxnChg chg="add mod">
          <ac:chgData name="Courtney Woolum" userId="85c78ab8a41235f3" providerId="LiveId" clId="{9331A487-A569-4A00-A3E7-58B43F306DEA}" dt="2024-03-28T04:38:43.429" v="6874" actId="1582"/>
          <ac:cxnSpMkLst>
            <pc:docMk/>
            <pc:sldMk cId="2318952875" sldId="338"/>
            <ac:cxnSpMk id="43" creationId="{88B02D71-CAC3-00FB-6BDE-85819667B8F1}"/>
          </ac:cxnSpMkLst>
        </pc:cxnChg>
        <pc:cxnChg chg="add mod">
          <ac:chgData name="Courtney Woolum" userId="85c78ab8a41235f3" providerId="LiveId" clId="{9331A487-A569-4A00-A3E7-58B43F306DEA}" dt="2024-03-28T04:38:43.429" v="6874" actId="1582"/>
          <ac:cxnSpMkLst>
            <pc:docMk/>
            <pc:sldMk cId="2318952875" sldId="338"/>
            <ac:cxnSpMk id="45" creationId="{433B806B-BF65-4887-FC5A-2A9B721CF614}"/>
          </ac:cxnSpMkLst>
        </pc:cxnChg>
        <pc:cxnChg chg="add del">
          <ac:chgData name="Courtney Woolum" userId="85c78ab8a41235f3" providerId="LiveId" clId="{9331A487-A569-4A00-A3E7-58B43F306DEA}" dt="2024-03-28T04:36:51.686" v="6858" actId="478"/>
          <ac:cxnSpMkLst>
            <pc:docMk/>
            <pc:sldMk cId="2318952875" sldId="338"/>
            <ac:cxnSpMk id="47" creationId="{3B1C2CEA-C66D-85D2-3F1B-C0879CBE9AB0}"/>
          </ac:cxnSpMkLst>
        </pc:cxnChg>
        <pc:cxnChg chg="add mod">
          <ac:chgData name="Courtney Woolum" userId="85c78ab8a41235f3" providerId="LiveId" clId="{9331A487-A569-4A00-A3E7-58B43F306DEA}" dt="2024-03-28T04:38:07.501" v="6867" actId="1582"/>
          <ac:cxnSpMkLst>
            <pc:docMk/>
            <pc:sldMk cId="2318952875" sldId="338"/>
            <ac:cxnSpMk id="49" creationId="{142B8B74-7F48-9FE1-FDA1-DDBF5227843B}"/>
          </ac:cxnSpMkLst>
        </pc:cxnChg>
        <pc:cxnChg chg="add mod">
          <ac:chgData name="Courtney Woolum" userId="85c78ab8a41235f3" providerId="LiveId" clId="{9331A487-A569-4A00-A3E7-58B43F306DEA}" dt="2024-03-28T04:38:07.501" v="6867" actId="1582"/>
          <ac:cxnSpMkLst>
            <pc:docMk/>
            <pc:sldMk cId="2318952875" sldId="338"/>
            <ac:cxnSpMk id="51" creationId="{FA66366C-0C21-34FC-F4FB-324226544AE1}"/>
          </ac:cxnSpMkLst>
        </pc:cxnChg>
        <pc:cxnChg chg="add mod">
          <ac:chgData name="Courtney Woolum" userId="85c78ab8a41235f3" providerId="LiveId" clId="{9331A487-A569-4A00-A3E7-58B43F306DEA}" dt="2024-03-28T04:38:25.588" v="6871" actId="1582"/>
          <ac:cxnSpMkLst>
            <pc:docMk/>
            <pc:sldMk cId="2318952875" sldId="338"/>
            <ac:cxnSpMk id="53" creationId="{D7F005C6-30DE-1845-81E3-B37496275AB6}"/>
          </ac:cxnSpMkLst>
        </pc:cxnChg>
        <pc:cxnChg chg="add mod">
          <ac:chgData name="Courtney Woolum" userId="85c78ab8a41235f3" providerId="LiveId" clId="{9331A487-A569-4A00-A3E7-58B43F306DEA}" dt="2024-03-28T04:38:25.588" v="6871" actId="1582"/>
          <ac:cxnSpMkLst>
            <pc:docMk/>
            <pc:sldMk cId="2318952875" sldId="338"/>
            <ac:cxnSpMk id="55" creationId="{5814C561-138D-D665-06C8-2801557C4ACD}"/>
          </ac:cxnSpMkLst>
        </pc:cxnChg>
        <pc:cxnChg chg="add mod">
          <ac:chgData name="Courtney Woolum" userId="85c78ab8a41235f3" providerId="LiveId" clId="{9331A487-A569-4A00-A3E7-58B43F306DEA}" dt="2024-03-28T04:38:52.252" v="6876" actId="1582"/>
          <ac:cxnSpMkLst>
            <pc:docMk/>
            <pc:sldMk cId="2318952875" sldId="338"/>
            <ac:cxnSpMk id="57" creationId="{F8587341-37FB-6219-1285-7435510D48C6}"/>
          </ac:cxnSpMkLst>
        </pc:cxnChg>
        <pc:cxnChg chg="add mod">
          <ac:chgData name="Courtney Woolum" userId="85c78ab8a41235f3" providerId="LiveId" clId="{9331A487-A569-4A00-A3E7-58B43F306DEA}" dt="2024-03-28T04:38:52.252" v="6876" actId="1582"/>
          <ac:cxnSpMkLst>
            <pc:docMk/>
            <pc:sldMk cId="2318952875" sldId="338"/>
            <ac:cxnSpMk id="59" creationId="{6D2797CE-28A0-0F70-7E68-AFC4209C42E9}"/>
          </ac:cxnSpMkLst>
        </pc:cxnChg>
      </pc:sldChg>
      <pc:sldChg chg="addSp delSp modSp add del mod setBg modClrScheme chgLayout">
        <pc:chgData name="Courtney Woolum" userId="85c78ab8a41235f3" providerId="LiveId" clId="{9331A487-A569-4A00-A3E7-58B43F306DEA}" dt="2024-03-28T03:05:01.718" v="6579" actId="2696"/>
        <pc:sldMkLst>
          <pc:docMk/>
          <pc:sldMk cId="2924106751" sldId="339"/>
        </pc:sldMkLst>
        <pc:spChg chg="mod ord">
          <ac:chgData name="Courtney Woolum" userId="85c78ab8a41235f3" providerId="LiveId" clId="{9331A487-A569-4A00-A3E7-58B43F306DEA}" dt="2024-03-28T03:04:25.917" v="6575" actId="700"/>
          <ac:spMkLst>
            <pc:docMk/>
            <pc:sldMk cId="2924106751" sldId="339"/>
            <ac:spMk id="2" creationId="{21223F31-37F2-8D91-072F-050500348973}"/>
          </ac:spMkLst>
        </pc:spChg>
        <pc:spChg chg="mod ord">
          <ac:chgData name="Courtney Woolum" userId="85c78ab8a41235f3" providerId="LiveId" clId="{9331A487-A569-4A00-A3E7-58B43F306DEA}" dt="2024-03-28T03:04:25.917" v="6575" actId="700"/>
          <ac:spMkLst>
            <pc:docMk/>
            <pc:sldMk cId="2924106751" sldId="339"/>
            <ac:spMk id="3" creationId="{C3D6BB65-ECC8-3DBB-CEA7-24317A775D66}"/>
          </ac:spMkLst>
        </pc:spChg>
        <pc:spChg chg="add del mod ord">
          <ac:chgData name="Courtney Woolum" userId="85c78ab8a41235f3" providerId="LiveId" clId="{9331A487-A569-4A00-A3E7-58B43F306DEA}" dt="2024-03-28T03:04:25.917" v="6575" actId="700"/>
          <ac:spMkLst>
            <pc:docMk/>
            <pc:sldMk cId="2924106751" sldId="339"/>
            <ac:spMk id="5" creationId="{B50CB297-D8B1-F173-2684-33257A1657ED}"/>
          </ac:spMkLst>
        </pc:spChg>
        <pc:spChg chg="mod topLvl">
          <ac:chgData name="Courtney Woolum" userId="85c78ab8a41235f3" providerId="LiveId" clId="{9331A487-A569-4A00-A3E7-58B43F306DEA}" dt="2024-03-28T03:04:30.006" v="6576" actId="164"/>
          <ac:spMkLst>
            <pc:docMk/>
            <pc:sldMk cId="2924106751" sldId="339"/>
            <ac:spMk id="20" creationId="{0F5EEACE-1CD1-01E2-803B-7AE34E931F85}"/>
          </ac:spMkLst>
        </pc:spChg>
        <pc:spChg chg="mod">
          <ac:chgData name="Courtney Woolum" userId="85c78ab8a41235f3" providerId="LiveId" clId="{9331A487-A569-4A00-A3E7-58B43F306DEA}" dt="2024-03-28T03:04:30.006" v="6576" actId="164"/>
          <ac:spMkLst>
            <pc:docMk/>
            <pc:sldMk cId="2924106751" sldId="339"/>
            <ac:spMk id="23" creationId="{B800A57D-128C-A78A-6558-A8207E38BA68}"/>
          </ac:spMkLst>
        </pc:spChg>
        <pc:spChg chg="mod">
          <ac:chgData name="Courtney Woolum" userId="85c78ab8a41235f3" providerId="LiveId" clId="{9331A487-A569-4A00-A3E7-58B43F306DEA}" dt="2024-03-28T03:04:30.006" v="6576" actId="164"/>
          <ac:spMkLst>
            <pc:docMk/>
            <pc:sldMk cId="2924106751" sldId="339"/>
            <ac:spMk id="24" creationId="{A1B3FA85-589D-1D45-8642-D6DF4B12C910}"/>
          </ac:spMkLst>
        </pc:spChg>
        <pc:spChg chg="mod">
          <ac:chgData name="Courtney Woolum" userId="85c78ab8a41235f3" providerId="LiveId" clId="{9331A487-A569-4A00-A3E7-58B43F306DEA}" dt="2024-03-28T03:04:30.006" v="6576" actId="164"/>
          <ac:spMkLst>
            <pc:docMk/>
            <pc:sldMk cId="2924106751" sldId="339"/>
            <ac:spMk id="25" creationId="{5253D4E6-76DC-3C44-09C0-04B54F0A1E22}"/>
          </ac:spMkLst>
        </pc:spChg>
        <pc:spChg chg="add del">
          <ac:chgData name="Courtney Woolum" userId="85c78ab8a41235f3" providerId="LiveId" clId="{9331A487-A569-4A00-A3E7-58B43F306DEA}" dt="2024-03-28T03:04:19.844" v="6562" actId="26606"/>
          <ac:spMkLst>
            <pc:docMk/>
            <pc:sldMk cId="2924106751" sldId="339"/>
            <ac:spMk id="27" creationId="{FCB79D31-1F1C-46AF-B5CA-3CB646C0E568}"/>
          </ac:spMkLst>
        </pc:spChg>
        <pc:spChg chg="add del">
          <ac:chgData name="Courtney Woolum" userId="85c78ab8a41235f3" providerId="LiveId" clId="{9331A487-A569-4A00-A3E7-58B43F306DEA}" dt="2024-03-28T03:04:19.844" v="6562" actId="26606"/>
          <ac:spMkLst>
            <pc:docMk/>
            <pc:sldMk cId="2924106751" sldId="339"/>
            <ac:spMk id="29" creationId="{DBE4D0CE-945D-48EF-922C-73D2B8200677}"/>
          </ac:spMkLst>
        </pc:spChg>
        <pc:spChg chg="add del">
          <ac:chgData name="Courtney Woolum" userId="85c78ab8a41235f3" providerId="LiveId" clId="{9331A487-A569-4A00-A3E7-58B43F306DEA}" dt="2024-03-28T03:04:19.146" v="6561" actId="26606"/>
          <ac:spMkLst>
            <pc:docMk/>
            <pc:sldMk cId="2924106751" sldId="339"/>
            <ac:spMk id="38" creationId="{6184FA60-56E6-4C39-B1D1-F8DA36DE1F3E}"/>
          </ac:spMkLst>
        </pc:spChg>
        <pc:grpChg chg="add del mod">
          <ac:chgData name="Courtney Woolum" userId="85c78ab8a41235f3" providerId="LiveId" clId="{9331A487-A569-4A00-A3E7-58B43F306DEA}" dt="2024-03-28T03:04:30.006" v="6576" actId="164"/>
          <ac:grpSpMkLst>
            <pc:docMk/>
            <pc:sldMk cId="2924106751" sldId="339"/>
            <ac:grpSpMk id="4" creationId="{338DB54E-C82A-D113-F9C9-B739D1FAFD15}"/>
          </ac:grpSpMkLst>
        </pc:grpChg>
        <pc:grpChg chg="add del mod topLvl">
          <ac:chgData name="Courtney Woolum" userId="85c78ab8a41235f3" providerId="LiveId" clId="{9331A487-A569-4A00-A3E7-58B43F306DEA}" dt="2024-03-28T03:04:30.006" v="6576" actId="164"/>
          <ac:grpSpMkLst>
            <pc:docMk/>
            <pc:sldMk cId="2924106751" sldId="339"/>
            <ac:grpSpMk id="21" creationId="{6DEC042C-7B38-A661-8DC1-CBE1100467F4}"/>
          </ac:grpSpMkLst>
        </pc:grpChg>
        <pc:grpChg chg="mod">
          <ac:chgData name="Courtney Woolum" userId="85c78ab8a41235f3" providerId="LiveId" clId="{9331A487-A569-4A00-A3E7-58B43F306DEA}" dt="2024-03-28T03:04:30.006" v="6576" actId="164"/>
          <ac:grpSpMkLst>
            <pc:docMk/>
            <pc:sldMk cId="2924106751" sldId="339"/>
            <ac:grpSpMk id="22" creationId="{ECA90E0A-31DA-37AE-8497-27BBA289EA98}"/>
          </ac:grpSpMkLst>
        </pc:grpChg>
        <pc:picChg chg="add del">
          <ac:chgData name="Courtney Woolum" userId="85c78ab8a41235f3" providerId="LiveId" clId="{9331A487-A569-4A00-A3E7-58B43F306DEA}" dt="2024-03-28T03:04:19.844" v="6562" actId="26606"/>
          <ac:picMkLst>
            <pc:docMk/>
            <pc:sldMk cId="2924106751" sldId="339"/>
            <ac:picMk id="26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3-28T03:04:19.844" v="6562" actId="26606"/>
          <ac:picMkLst>
            <pc:docMk/>
            <pc:sldMk cId="2924106751" sldId="339"/>
            <ac:picMk id="31" creationId="{23E9B3DB-F703-446C-A514-AEFF288E3857}"/>
          </ac:picMkLst>
        </pc:picChg>
        <pc:picChg chg="add del">
          <ac:chgData name="Courtney Woolum" userId="85c78ab8a41235f3" providerId="LiveId" clId="{9331A487-A569-4A00-A3E7-58B43F306DEA}" dt="2024-03-28T03:04:19.146" v="6561" actId="26606"/>
          <ac:picMkLst>
            <pc:docMk/>
            <pc:sldMk cId="2924106751" sldId="339"/>
            <ac:picMk id="36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3-28T03:04:19.146" v="6561" actId="26606"/>
          <ac:picMkLst>
            <pc:docMk/>
            <pc:sldMk cId="2924106751" sldId="339"/>
            <ac:picMk id="40" creationId="{2379EDAE-484B-4269-A72D-054EACF2A79E}"/>
          </ac:picMkLst>
        </pc:picChg>
      </pc:sldChg>
      <pc:sldChg chg="addSp delSp modSp add del mod ord modShow">
        <pc:chgData name="Courtney Woolum" userId="85c78ab8a41235f3" providerId="LiveId" clId="{9331A487-A569-4A00-A3E7-58B43F306DEA}" dt="2024-03-29T01:51:05.858" v="8716" actId="2696"/>
        <pc:sldMkLst>
          <pc:docMk/>
          <pc:sldMk cId="3750696658" sldId="339"/>
        </pc:sldMkLst>
        <pc:spChg chg="mod">
          <ac:chgData name="Courtney Woolum" userId="85c78ab8a41235f3" providerId="LiveId" clId="{9331A487-A569-4A00-A3E7-58B43F306DEA}" dt="2024-03-28T04:46:11.948" v="6921" actId="688"/>
          <ac:spMkLst>
            <pc:docMk/>
            <pc:sldMk cId="3750696658" sldId="339"/>
            <ac:spMk id="10" creationId="{F6826FB9-D3B3-4570-AFC4-9D5D3BC57B1C}"/>
          </ac:spMkLst>
        </pc:spChg>
        <pc:spChg chg="del mod">
          <ac:chgData name="Courtney Woolum" userId="85c78ab8a41235f3" providerId="LiveId" clId="{9331A487-A569-4A00-A3E7-58B43F306DEA}" dt="2024-03-29T01:42:53.663" v="8711" actId="478"/>
          <ac:spMkLst>
            <pc:docMk/>
            <pc:sldMk cId="3750696658" sldId="339"/>
            <ac:spMk id="13" creationId="{709A55C3-2ADD-A7DE-0FAA-3DB31952372A}"/>
          </ac:spMkLst>
        </pc:spChg>
        <pc:spChg chg="mod">
          <ac:chgData name="Courtney Woolum" userId="85c78ab8a41235f3" providerId="LiveId" clId="{9331A487-A569-4A00-A3E7-58B43F306DEA}" dt="2024-03-29T01:42:48.653" v="8708"/>
          <ac:spMkLst>
            <pc:docMk/>
            <pc:sldMk cId="3750696658" sldId="339"/>
            <ac:spMk id="18" creationId="{C867ED2E-8E1A-618B-76EA-13F76A50A43B}"/>
          </ac:spMkLst>
        </pc:spChg>
        <pc:grpChg chg="add mod">
          <ac:chgData name="Courtney Woolum" userId="85c78ab8a41235f3" providerId="LiveId" clId="{9331A487-A569-4A00-A3E7-58B43F306DEA}" dt="2024-03-29T01:42:56.192" v="8712" actId="1076"/>
          <ac:grpSpMkLst>
            <pc:docMk/>
            <pc:sldMk cId="3750696658" sldId="339"/>
            <ac:grpSpMk id="5" creationId="{66DA2FD0-6A9F-8380-A1B6-782F0AE3688D}"/>
          </ac:grpSpMkLst>
        </pc:grpChg>
        <pc:grpChg chg="mod">
          <ac:chgData name="Courtney Woolum" userId="85c78ab8a41235f3" providerId="LiveId" clId="{9331A487-A569-4A00-A3E7-58B43F306DEA}" dt="2024-03-29T01:43:07.541" v="8715" actId="1076"/>
          <ac:grpSpMkLst>
            <pc:docMk/>
            <pc:sldMk cId="3750696658" sldId="339"/>
            <ac:grpSpMk id="61" creationId="{F0E0B6AE-D82E-3C33-2A2F-4087513D51FB}"/>
          </ac:grpSpMkLst>
        </pc:grpChg>
        <pc:picChg chg="add mod">
          <ac:chgData name="Courtney Woolum" userId="85c78ab8a41235f3" providerId="LiveId" clId="{9331A487-A569-4A00-A3E7-58B43F306DEA}" dt="2024-03-28T04:43:38.784" v="6894" actId="1076"/>
          <ac:picMkLst>
            <pc:docMk/>
            <pc:sldMk cId="3750696658" sldId="339"/>
            <ac:picMk id="3" creationId="{F0B861D6-4880-BC02-6F27-25251956D73F}"/>
          </ac:picMkLst>
        </pc:picChg>
        <pc:picChg chg="mod">
          <ac:chgData name="Courtney Woolum" userId="85c78ab8a41235f3" providerId="LiveId" clId="{9331A487-A569-4A00-A3E7-58B43F306DEA}" dt="2024-03-29T01:42:48.653" v="8708"/>
          <ac:picMkLst>
            <pc:docMk/>
            <pc:sldMk cId="3750696658" sldId="339"/>
            <ac:picMk id="8" creationId="{D59CF541-C1BC-6DB5-952F-BA30568E1198}"/>
          </ac:picMkLst>
        </pc:picChg>
        <pc:picChg chg="del mod">
          <ac:chgData name="Courtney Woolum" userId="85c78ab8a41235f3" providerId="LiveId" clId="{9331A487-A569-4A00-A3E7-58B43F306DEA}" dt="2024-03-29T01:42:51.945" v="8710" actId="478"/>
          <ac:picMkLst>
            <pc:docMk/>
            <pc:sldMk cId="3750696658" sldId="339"/>
            <ac:picMk id="14" creationId="{5CB6E8E2-4363-6A6C-608E-5143BA582286}"/>
          </ac:picMkLst>
        </pc:picChg>
        <pc:picChg chg="add mod">
          <ac:chgData name="Courtney Woolum" userId="85c78ab8a41235f3" providerId="LiveId" clId="{9331A487-A569-4A00-A3E7-58B43F306DEA}" dt="2024-03-28T04:46:47.403" v="6930" actId="1076"/>
          <ac:picMkLst>
            <pc:docMk/>
            <pc:sldMk cId="3750696658" sldId="339"/>
            <ac:picMk id="15" creationId="{DB663459-B9C2-FC76-E1B4-4AB3CFDE9D92}"/>
          </ac:picMkLst>
        </pc:picChg>
        <pc:picChg chg="add mod">
          <ac:chgData name="Courtney Woolum" userId="85c78ab8a41235f3" providerId="LiveId" clId="{9331A487-A569-4A00-A3E7-58B43F306DEA}" dt="2024-03-28T04:46:47.403" v="6930" actId="1076"/>
          <ac:picMkLst>
            <pc:docMk/>
            <pc:sldMk cId="3750696658" sldId="339"/>
            <ac:picMk id="19" creationId="{E90E273C-C6AF-45B3-47BD-38B671B73A78}"/>
          </ac:picMkLst>
        </pc:picChg>
        <pc:picChg chg="add mod">
          <ac:chgData name="Courtney Woolum" userId="85c78ab8a41235f3" providerId="LiveId" clId="{9331A487-A569-4A00-A3E7-58B43F306DEA}" dt="2024-03-28T04:46:47.403" v="6930" actId="1076"/>
          <ac:picMkLst>
            <pc:docMk/>
            <pc:sldMk cId="3750696658" sldId="339"/>
            <ac:picMk id="21" creationId="{EAD03DAC-1EBE-4DD9-5717-208A27CEF6C8}"/>
          </ac:picMkLst>
        </pc:picChg>
        <pc:picChg chg="add mod">
          <ac:chgData name="Courtney Woolum" userId="85c78ab8a41235f3" providerId="LiveId" clId="{9331A487-A569-4A00-A3E7-58B43F306DEA}" dt="2024-03-28T04:46:47.403" v="6930" actId="1076"/>
          <ac:picMkLst>
            <pc:docMk/>
            <pc:sldMk cId="3750696658" sldId="339"/>
            <ac:picMk id="22" creationId="{E32BE6AD-84D8-1D93-3732-AF4720D4978D}"/>
          </ac:picMkLst>
        </pc:picChg>
        <pc:picChg chg="del mod">
          <ac:chgData name="Courtney Woolum" userId="85c78ab8a41235f3" providerId="LiveId" clId="{9331A487-A569-4A00-A3E7-58B43F306DEA}" dt="2024-03-28T04:45:21.337" v="6909" actId="478"/>
          <ac:picMkLst>
            <pc:docMk/>
            <pc:sldMk cId="3750696658" sldId="339"/>
            <ac:picMk id="23" creationId="{24B71611-A3B7-5514-ED37-97AC38C2CAF1}"/>
          </ac:picMkLst>
        </pc:picChg>
        <pc:picChg chg="del">
          <ac:chgData name="Courtney Woolum" userId="85c78ab8a41235f3" providerId="LiveId" clId="{9331A487-A569-4A00-A3E7-58B43F306DEA}" dt="2024-03-28T04:45:46.897" v="6914" actId="478"/>
          <ac:picMkLst>
            <pc:docMk/>
            <pc:sldMk cId="3750696658" sldId="339"/>
            <ac:picMk id="25" creationId="{3293042E-0B1C-6AEB-1FA1-7BA1147DE0B0}"/>
          </ac:picMkLst>
        </pc:picChg>
        <pc:picChg chg="add mod">
          <ac:chgData name="Courtney Woolum" userId="85c78ab8a41235f3" providerId="LiveId" clId="{9331A487-A569-4A00-A3E7-58B43F306DEA}" dt="2024-03-29T01:42:59.491" v="8714" actId="1076"/>
          <ac:picMkLst>
            <pc:docMk/>
            <pc:sldMk cId="3750696658" sldId="339"/>
            <ac:picMk id="26" creationId="{413D230B-D80D-4B3A-1AF0-C390EB077DC9}"/>
          </ac:picMkLst>
        </pc:picChg>
        <pc:picChg chg="add mod">
          <ac:chgData name="Courtney Woolum" userId="85c78ab8a41235f3" providerId="LiveId" clId="{9331A487-A569-4A00-A3E7-58B43F306DEA}" dt="2024-03-28T04:47:18.738" v="6933"/>
          <ac:picMkLst>
            <pc:docMk/>
            <pc:sldMk cId="3750696658" sldId="339"/>
            <ac:picMk id="27" creationId="{A02E23BA-E581-B082-B13B-6F7418DEF4F2}"/>
          </ac:picMkLst>
        </pc:picChg>
        <pc:picChg chg="add mod">
          <ac:chgData name="Courtney Woolum" userId="85c78ab8a41235f3" providerId="LiveId" clId="{9331A487-A569-4A00-A3E7-58B43F306DEA}" dt="2024-03-28T04:47:39.650" v="6943" actId="1076"/>
          <ac:picMkLst>
            <pc:docMk/>
            <pc:sldMk cId="3750696658" sldId="339"/>
            <ac:picMk id="28" creationId="{FF35CDD6-5918-A4E5-C0ED-BB2F030696A1}"/>
          </ac:picMkLst>
        </pc:picChg>
        <pc:picChg chg="del">
          <ac:chgData name="Courtney Woolum" userId="85c78ab8a41235f3" providerId="LiveId" clId="{9331A487-A569-4A00-A3E7-58B43F306DEA}" dt="2024-03-28T04:45:45.084" v="6913" actId="478"/>
          <ac:picMkLst>
            <pc:docMk/>
            <pc:sldMk cId="3750696658" sldId="339"/>
            <ac:picMk id="29" creationId="{731D8EF9-3184-8DEC-33CA-AD9755ED9E42}"/>
          </ac:picMkLst>
        </pc:picChg>
        <pc:picChg chg="add mod">
          <ac:chgData name="Courtney Woolum" userId="85c78ab8a41235f3" providerId="LiveId" clId="{9331A487-A569-4A00-A3E7-58B43F306DEA}" dt="2024-03-28T04:47:53.014" v="6950" actId="1076"/>
          <ac:picMkLst>
            <pc:docMk/>
            <pc:sldMk cId="3750696658" sldId="339"/>
            <ac:picMk id="30" creationId="{8316CF62-7C1C-6EF7-BDCE-2286150ADA1D}"/>
          </ac:picMkLst>
        </pc:picChg>
        <pc:picChg chg="add mod">
          <ac:chgData name="Courtney Woolum" userId="85c78ab8a41235f3" providerId="LiveId" clId="{9331A487-A569-4A00-A3E7-58B43F306DEA}" dt="2024-03-28T04:48:07.190" v="6953" actId="1076"/>
          <ac:picMkLst>
            <pc:docMk/>
            <pc:sldMk cId="3750696658" sldId="339"/>
            <ac:picMk id="31" creationId="{E4E35F4F-95A2-908B-9776-BFA6EF7EB8F0}"/>
          </ac:picMkLst>
        </pc:picChg>
        <pc:picChg chg="del">
          <ac:chgData name="Courtney Woolum" userId="85c78ab8a41235f3" providerId="LiveId" clId="{9331A487-A569-4A00-A3E7-58B43F306DEA}" dt="2024-03-28T04:45:48.743" v="6915" actId="478"/>
          <ac:picMkLst>
            <pc:docMk/>
            <pc:sldMk cId="3750696658" sldId="339"/>
            <ac:picMk id="32" creationId="{1051C218-157F-0160-9D5C-0444F920ECB5}"/>
          </ac:picMkLst>
        </pc:picChg>
        <pc:picChg chg="del">
          <ac:chgData name="Courtney Woolum" userId="85c78ab8a41235f3" providerId="LiveId" clId="{9331A487-A569-4A00-A3E7-58B43F306DEA}" dt="2024-03-28T04:45:51.523" v="6916" actId="478"/>
          <ac:picMkLst>
            <pc:docMk/>
            <pc:sldMk cId="3750696658" sldId="339"/>
            <ac:picMk id="33" creationId="{F4E98B92-1AD6-40E8-8F90-3FAC50AC3332}"/>
          </ac:picMkLst>
        </pc:picChg>
        <pc:picChg chg="add mod">
          <ac:chgData name="Courtney Woolum" userId="85c78ab8a41235f3" providerId="LiveId" clId="{9331A487-A569-4A00-A3E7-58B43F306DEA}" dt="2024-03-28T04:48:09.507" v="6954" actId="1076"/>
          <ac:picMkLst>
            <pc:docMk/>
            <pc:sldMk cId="3750696658" sldId="339"/>
            <ac:picMk id="34" creationId="{E8839AC4-4202-E81C-C750-F4DC0A916217}"/>
          </ac:picMkLst>
        </pc:picChg>
        <pc:picChg chg="add mod">
          <ac:chgData name="Courtney Woolum" userId="85c78ab8a41235f3" providerId="LiveId" clId="{9331A487-A569-4A00-A3E7-58B43F306DEA}" dt="2024-03-28T04:48:12.506" v="6955" actId="1076"/>
          <ac:picMkLst>
            <pc:docMk/>
            <pc:sldMk cId="3750696658" sldId="339"/>
            <ac:picMk id="35" creationId="{16D6CE41-E077-DF99-CF87-0E05665D5697}"/>
          </ac:picMkLst>
        </pc:picChg>
        <pc:picChg chg="del">
          <ac:chgData name="Courtney Woolum" userId="85c78ab8a41235f3" providerId="LiveId" clId="{9331A487-A569-4A00-A3E7-58B43F306DEA}" dt="2024-03-28T04:47:20.905" v="6934" actId="478"/>
          <ac:picMkLst>
            <pc:docMk/>
            <pc:sldMk cId="3750696658" sldId="339"/>
            <ac:picMk id="37" creationId="{AD68A183-56AD-9752-50AD-27932FD90E7B}"/>
          </ac:picMkLst>
        </pc:picChg>
        <pc:picChg chg="del">
          <ac:chgData name="Courtney Woolum" userId="85c78ab8a41235f3" providerId="LiveId" clId="{9331A487-A569-4A00-A3E7-58B43F306DEA}" dt="2024-03-28T04:47:20.905" v="6934" actId="478"/>
          <ac:picMkLst>
            <pc:docMk/>
            <pc:sldMk cId="3750696658" sldId="339"/>
            <ac:picMk id="38" creationId="{1CD0C6A4-F564-174F-E7BA-A59E8498E9E6}"/>
          </ac:picMkLst>
        </pc:picChg>
        <pc:picChg chg="del">
          <ac:chgData name="Courtney Woolum" userId="85c78ab8a41235f3" providerId="LiveId" clId="{9331A487-A569-4A00-A3E7-58B43F306DEA}" dt="2024-03-28T04:47:20.905" v="6934" actId="478"/>
          <ac:picMkLst>
            <pc:docMk/>
            <pc:sldMk cId="3750696658" sldId="339"/>
            <ac:picMk id="39" creationId="{F1B82A64-A183-2654-66C9-D04CBC170BD1}"/>
          </ac:picMkLst>
        </pc:picChg>
        <pc:picChg chg="del">
          <ac:chgData name="Courtney Woolum" userId="85c78ab8a41235f3" providerId="LiveId" clId="{9331A487-A569-4A00-A3E7-58B43F306DEA}" dt="2024-03-28T04:47:20.905" v="6934" actId="478"/>
          <ac:picMkLst>
            <pc:docMk/>
            <pc:sldMk cId="3750696658" sldId="339"/>
            <ac:picMk id="40" creationId="{1949CF9E-2EBD-5FEA-7CA0-DB57BF04FFDB}"/>
          </ac:picMkLst>
        </pc:picChg>
        <pc:picChg chg="del">
          <ac:chgData name="Courtney Woolum" userId="85c78ab8a41235f3" providerId="LiveId" clId="{9331A487-A569-4A00-A3E7-58B43F306DEA}" dt="2024-03-28T04:47:20.905" v="6934" actId="478"/>
          <ac:picMkLst>
            <pc:docMk/>
            <pc:sldMk cId="3750696658" sldId="339"/>
            <ac:picMk id="41" creationId="{9CEF1D23-FF0C-974B-59EE-A97E7BF5DDD1}"/>
          </ac:picMkLst>
        </pc:picChg>
        <pc:picChg chg="mod">
          <ac:chgData name="Courtney Woolum" userId="85c78ab8a41235f3" providerId="LiveId" clId="{9331A487-A569-4A00-A3E7-58B43F306DEA}" dt="2024-03-28T04:44:04.130" v="6896" actId="1076"/>
          <ac:picMkLst>
            <pc:docMk/>
            <pc:sldMk cId="3750696658" sldId="339"/>
            <ac:picMk id="63" creationId="{5E03C4E3-3D0E-B18E-3E54-9906C3769A5C}"/>
          </ac:picMkLst>
        </pc:picChg>
        <pc:picChg chg="del">
          <ac:chgData name="Courtney Woolum" userId="85c78ab8a41235f3" providerId="LiveId" clId="{9331A487-A569-4A00-A3E7-58B43F306DEA}" dt="2024-03-28T04:45:25.004" v="6910" actId="478"/>
          <ac:picMkLst>
            <pc:docMk/>
            <pc:sldMk cId="3750696658" sldId="339"/>
            <ac:picMk id="65" creationId="{C279EF76-6F56-57DF-0F60-AF375744BCEE}"/>
          </ac:picMkLst>
        </pc:picChg>
        <pc:picChg chg="del mod">
          <ac:chgData name="Courtney Woolum" userId="85c78ab8a41235f3" providerId="LiveId" clId="{9331A487-A569-4A00-A3E7-58B43F306DEA}" dt="2024-03-28T04:45:25.004" v="6910" actId="478"/>
          <ac:picMkLst>
            <pc:docMk/>
            <pc:sldMk cId="3750696658" sldId="339"/>
            <ac:picMk id="67" creationId="{7A90A62C-DAFB-D42C-9225-187E5C38105F}"/>
          </ac:picMkLst>
        </pc:picChg>
        <pc:picChg chg="mod">
          <ac:chgData name="Courtney Woolum" userId="85c78ab8a41235f3" providerId="LiveId" clId="{9331A487-A569-4A00-A3E7-58B43F306DEA}" dt="2024-03-28T04:43:35.241" v="6893" actId="1076"/>
          <ac:picMkLst>
            <pc:docMk/>
            <pc:sldMk cId="3750696658" sldId="339"/>
            <ac:picMk id="69" creationId="{5C6991C4-965D-7683-C3E2-B7F53F375E7F}"/>
          </ac:picMkLst>
        </pc:picChg>
        <pc:picChg chg="mod">
          <ac:chgData name="Courtney Woolum" userId="85c78ab8a41235f3" providerId="LiveId" clId="{9331A487-A569-4A00-A3E7-58B43F306DEA}" dt="2024-03-28T04:43:29.338" v="6891" actId="1076"/>
          <ac:picMkLst>
            <pc:docMk/>
            <pc:sldMk cId="3750696658" sldId="339"/>
            <ac:picMk id="71" creationId="{5542C700-80BB-2F7F-361D-1796EB18FA0C}"/>
          </ac:picMkLst>
        </pc:picChg>
        <pc:cxnChg chg="add mod">
          <ac:chgData name="Courtney Woolum" userId="85c78ab8a41235f3" providerId="LiveId" clId="{9331A487-A569-4A00-A3E7-58B43F306DEA}" dt="2024-03-28T04:46:41.922" v="6929" actId="1582"/>
          <ac:cxnSpMkLst>
            <pc:docMk/>
            <pc:sldMk cId="3750696658" sldId="339"/>
            <ac:cxnSpMk id="4" creationId="{E77197AE-DEF6-E84F-CD7A-767706935F31}"/>
          </ac:cxnSpMkLst>
        </pc:cxnChg>
        <pc:cxnChg chg="add mod">
          <ac:chgData name="Courtney Woolum" userId="85c78ab8a41235f3" providerId="LiveId" clId="{9331A487-A569-4A00-A3E7-58B43F306DEA}" dt="2024-03-28T04:44:38.159" v="6902" actId="14100"/>
          <ac:cxnSpMkLst>
            <pc:docMk/>
            <pc:sldMk cId="3750696658" sldId="339"/>
            <ac:cxnSpMk id="7" creationId="{8D7D3CD6-46FB-5838-BA7A-B82BFF7DCDDA}"/>
          </ac:cxnSpMkLst>
        </pc:cxnChg>
        <pc:cxnChg chg="add mod">
          <ac:chgData name="Courtney Woolum" userId="85c78ab8a41235f3" providerId="LiveId" clId="{9331A487-A569-4A00-A3E7-58B43F306DEA}" dt="2024-03-28T04:44:49.671" v="6905" actId="14100"/>
          <ac:cxnSpMkLst>
            <pc:docMk/>
            <pc:sldMk cId="3750696658" sldId="339"/>
            <ac:cxnSpMk id="11" creationId="{5D8F9625-0380-B8CA-3740-BA632BB0567B}"/>
          </ac:cxnSpMkLst>
        </pc:cxnChg>
        <pc:cxnChg chg="mod">
          <ac:chgData name="Courtney Woolum" userId="85c78ab8a41235f3" providerId="LiveId" clId="{9331A487-A569-4A00-A3E7-58B43F306DEA}" dt="2024-03-28T04:48:27.064" v="6959" actId="14100"/>
          <ac:cxnSpMkLst>
            <pc:docMk/>
            <pc:sldMk cId="3750696658" sldId="339"/>
            <ac:cxnSpMk id="45" creationId="{433B806B-BF65-4887-FC5A-2A9B721CF614}"/>
          </ac:cxnSpMkLst>
        </pc:cxnChg>
        <pc:cxnChg chg="add del mod">
          <ac:chgData name="Courtney Woolum" userId="85c78ab8a41235f3" providerId="LiveId" clId="{9331A487-A569-4A00-A3E7-58B43F306DEA}" dt="2024-03-28T04:49:05.981" v="6968" actId="478"/>
          <ac:cxnSpMkLst>
            <pc:docMk/>
            <pc:sldMk cId="3750696658" sldId="339"/>
            <ac:cxnSpMk id="47" creationId="{1922FA01-A47E-1A5E-6C00-BE9A275F88A2}"/>
          </ac:cxnSpMkLst>
        </pc:cxnChg>
        <pc:cxnChg chg="mod">
          <ac:chgData name="Courtney Woolum" userId="85c78ab8a41235f3" providerId="LiveId" clId="{9331A487-A569-4A00-A3E7-58B43F306DEA}" dt="2024-03-28T04:47:20.905" v="6934" actId="478"/>
          <ac:cxnSpMkLst>
            <pc:docMk/>
            <pc:sldMk cId="3750696658" sldId="339"/>
            <ac:cxnSpMk id="49" creationId="{142B8B74-7F48-9FE1-FDA1-DDBF5227843B}"/>
          </ac:cxnSpMkLst>
        </pc:cxnChg>
        <pc:cxnChg chg="mod">
          <ac:chgData name="Courtney Woolum" userId="85c78ab8a41235f3" providerId="LiveId" clId="{9331A487-A569-4A00-A3E7-58B43F306DEA}" dt="2024-03-28T04:47:20.905" v="6934" actId="478"/>
          <ac:cxnSpMkLst>
            <pc:docMk/>
            <pc:sldMk cId="3750696658" sldId="339"/>
            <ac:cxnSpMk id="51" creationId="{FA66366C-0C21-34FC-F4FB-324226544AE1}"/>
          </ac:cxnSpMkLst>
        </pc:cxnChg>
        <pc:cxnChg chg="add del mod">
          <ac:chgData name="Courtney Woolum" userId="85c78ab8a41235f3" providerId="LiveId" clId="{9331A487-A569-4A00-A3E7-58B43F306DEA}" dt="2024-03-28T04:49:00.649" v="6967" actId="478"/>
          <ac:cxnSpMkLst>
            <pc:docMk/>
            <pc:sldMk cId="3750696658" sldId="339"/>
            <ac:cxnSpMk id="52" creationId="{FA33047B-6E52-8682-7250-86C1B80C4FB6}"/>
          </ac:cxnSpMkLst>
        </pc:cxnChg>
        <pc:cxnChg chg="mod">
          <ac:chgData name="Courtney Woolum" userId="85c78ab8a41235f3" providerId="LiveId" clId="{9331A487-A569-4A00-A3E7-58B43F306DEA}" dt="2024-03-28T04:48:22.289" v="6958" actId="14100"/>
          <ac:cxnSpMkLst>
            <pc:docMk/>
            <pc:sldMk cId="3750696658" sldId="339"/>
            <ac:cxnSpMk id="53" creationId="{D7F005C6-30DE-1845-81E3-B37496275AB6}"/>
          </ac:cxnSpMkLst>
        </pc:cxnChg>
        <pc:cxnChg chg="mod">
          <ac:chgData name="Courtney Woolum" userId="85c78ab8a41235f3" providerId="LiveId" clId="{9331A487-A569-4A00-A3E7-58B43F306DEA}" dt="2024-03-28T04:49:16.606" v="6970" actId="14100"/>
          <ac:cxnSpMkLst>
            <pc:docMk/>
            <pc:sldMk cId="3750696658" sldId="339"/>
            <ac:cxnSpMk id="55" creationId="{5814C561-138D-D665-06C8-2801557C4ACD}"/>
          </ac:cxnSpMkLst>
        </pc:cxnChg>
        <pc:cxnChg chg="mod">
          <ac:chgData name="Courtney Woolum" userId="85c78ab8a41235f3" providerId="LiveId" clId="{9331A487-A569-4A00-A3E7-58B43F306DEA}" dt="2024-03-28T04:49:20.648" v="6971" actId="14100"/>
          <ac:cxnSpMkLst>
            <pc:docMk/>
            <pc:sldMk cId="3750696658" sldId="339"/>
            <ac:cxnSpMk id="57" creationId="{F8587341-37FB-6219-1285-7435510D48C6}"/>
          </ac:cxnSpMkLst>
        </pc:cxnChg>
        <pc:cxnChg chg="mod">
          <ac:chgData name="Courtney Woolum" userId="85c78ab8a41235f3" providerId="LiveId" clId="{9331A487-A569-4A00-A3E7-58B43F306DEA}" dt="2024-03-28T04:48:17.322" v="6956" actId="14100"/>
          <ac:cxnSpMkLst>
            <pc:docMk/>
            <pc:sldMk cId="3750696658" sldId="339"/>
            <ac:cxnSpMk id="59" creationId="{6D2797CE-28A0-0F70-7E68-AFC4209C42E9}"/>
          </ac:cxnSpMkLst>
        </pc:cxnChg>
      </pc:sldChg>
      <pc:sldChg chg="addSp delSp modSp add del mod ord">
        <pc:chgData name="Courtney Woolum" userId="85c78ab8a41235f3" providerId="LiveId" clId="{9331A487-A569-4A00-A3E7-58B43F306DEA}" dt="2024-04-01T04:02:38.864" v="19048" actId="2696"/>
        <pc:sldMkLst>
          <pc:docMk/>
          <pc:sldMk cId="2289320437" sldId="340"/>
        </pc:sldMkLst>
        <pc:spChg chg="mod">
          <ac:chgData name="Courtney Woolum" userId="85c78ab8a41235f3" providerId="LiveId" clId="{9331A487-A569-4A00-A3E7-58B43F306DEA}" dt="2024-03-31T06:44:09.875" v="16630" actId="14100"/>
          <ac:spMkLst>
            <pc:docMk/>
            <pc:sldMk cId="2289320437" sldId="340"/>
            <ac:spMk id="2" creationId="{36E94EF5-4EDB-39F5-9F65-0C44CADF970D}"/>
          </ac:spMkLst>
        </pc:spChg>
        <pc:spChg chg="mod">
          <ac:chgData name="Courtney Woolum" userId="85c78ab8a41235f3" providerId="LiveId" clId="{9331A487-A569-4A00-A3E7-58B43F306DEA}" dt="2024-04-01T02:59:00.840" v="18705"/>
          <ac:spMkLst>
            <pc:docMk/>
            <pc:sldMk cId="2289320437" sldId="340"/>
            <ac:spMk id="4" creationId="{5CC7158B-4ADC-C0D1-B68D-C4D428ACD97D}"/>
          </ac:spMkLst>
        </pc:spChg>
        <pc:spChg chg="mod">
          <ac:chgData name="Courtney Woolum" userId="85c78ab8a41235f3" providerId="LiveId" clId="{9331A487-A569-4A00-A3E7-58B43F306DEA}" dt="2024-03-28T13:36:10.225" v="7316" actId="14100"/>
          <ac:spMkLst>
            <pc:docMk/>
            <pc:sldMk cId="2289320437" sldId="340"/>
            <ac:spMk id="6" creationId="{7271FC23-ABB4-5D1D-2DF1-D7E1FB3A8C98}"/>
          </ac:spMkLst>
        </pc:spChg>
        <pc:spChg chg="del mod">
          <ac:chgData name="Courtney Woolum" userId="85c78ab8a41235f3" providerId="LiveId" clId="{9331A487-A569-4A00-A3E7-58B43F306DEA}" dt="2024-04-01T02:59:08.436" v="18709" actId="478"/>
          <ac:spMkLst>
            <pc:docMk/>
            <pc:sldMk cId="2289320437" sldId="340"/>
            <ac:spMk id="9" creationId="{4FF14CC3-1E65-783E-CABC-285E19C5691C}"/>
          </ac:spMkLst>
        </pc:spChg>
        <pc:spChg chg="del mod">
          <ac:chgData name="Courtney Woolum" userId="85c78ab8a41235f3" providerId="LiveId" clId="{9331A487-A569-4A00-A3E7-58B43F306DEA}" dt="2024-04-01T02:59:07.177" v="18708" actId="478"/>
          <ac:spMkLst>
            <pc:docMk/>
            <pc:sldMk cId="2289320437" sldId="340"/>
            <ac:spMk id="10" creationId="{EA685622-3696-5DE5-9C92-933B6E3A8C66}"/>
          </ac:spMkLst>
        </pc:spChg>
        <pc:spChg chg="del">
          <ac:chgData name="Courtney Woolum" userId="85c78ab8a41235f3" providerId="LiveId" clId="{9331A487-A569-4A00-A3E7-58B43F306DEA}" dt="2024-03-28T04:52:03.124" v="7002" actId="478"/>
          <ac:spMkLst>
            <pc:docMk/>
            <pc:sldMk cId="2289320437" sldId="340"/>
            <ac:spMk id="10" creationId="{F6826FB9-D3B3-4570-AFC4-9D5D3BC57B1C}"/>
          </ac:spMkLst>
        </pc:spChg>
        <pc:spChg chg="mod">
          <ac:chgData name="Courtney Woolum" userId="85c78ab8a41235f3" providerId="LiveId" clId="{9331A487-A569-4A00-A3E7-58B43F306DEA}" dt="2024-04-01T02:59:25.095" v="18717"/>
          <ac:spMkLst>
            <pc:docMk/>
            <pc:sldMk cId="2289320437" sldId="340"/>
            <ac:spMk id="13" creationId="{1EBA4CE1-D49E-5176-5591-5F7AA4E9BAB0}"/>
          </ac:spMkLst>
        </pc:spChg>
        <pc:spChg chg="mod">
          <ac:chgData name="Courtney Woolum" userId="85c78ab8a41235f3" providerId="LiveId" clId="{9331A487-A569-4A00-A3E7-58B43F306DEA}" dt="2024-04-01T02:59:28.300" v="18719"/>
          <ac:spMkLst>
            <pc:docMk/>
            <pc:sldMk cId="2289320437" sldId="340"/>
            <ac:spMk id="17" creationId="{707AC5BF-62B8-E51A-AB89-6DDBB4F6AF2D}"/>
          </ac:spMkLst>
        </pc:spChg>
        <pc:spChg chg="add del mod">
          <ac:chgData name="Courtney Woolum" userId="85c78ab8a41235f3" providerId="LiveId" clId="{9331A487-A569-4A00-A3E7-58B43F306DEA}" dt="2024-03-28T04:53:46.137" v="7035" actId="478"/>
          <ac:spMkLst>
            <pc:docMk/>
            <pc:sldMk cId="2289320437" sldId="340"/>
            <ac:spMk id="40" creationId="{01F9E38E-BDA8-49C9-3AF1-6401E73C1A49}"/>
          </ac:spMkLst>
        </pc:spChg>
        <pc:spChg chg="add del mod">
          <ac:chgData name="Courtney Woolum" userId="85c78ab8a41235f3" providerId="LiveId" clId="{9331A487-A569-4A00-A3E7-58B43F306DEA}" dt="2024-03-28T04:55:06.504" v="7082" actId="478"/>
          <ac:spMkLst>
            <pc:docMk/>
            <pc:sldMk cId="2289320437" sldId="340"/>
            <ac:spMk id="41" creationId="{E86E532C-4C4A-0216-24FD-5F15C58C9C4A}"/>
          </ac:spMkLst>
        </pc:spChg>
        <pc:spChg chg="add mod ord">
          <ac:chgData name="Courtney Woolum" userId="85c78ab8a41235f3" providerId="LiveId" clId="{9331A487-A569-4A00-A3E7-58B43F306DEA}" dt="2024-04-01T03:00:36.639" v="18735" actId="1076"/>
          <ac:spMkLst>
            <pc:docMk/>
            <pc:sldMk cId="2289320437" sldId="340"/>
            <ac:spMk id="56" creationId="{7739E7D5-6394-C149-0E32-59C9FA150A39}"/>
          </ac:spMkLst>
        </pc:spChg>
        <pc:spChg chg="add del mod ord">
          <ac:chgData name="Courtney Woolum" userId="85c78ab8a41235f3" providerId="LiveId" clId="{9331A487-A569-4A00-A3E7-58B43F306DEA}" dt="2024-03-28T04:58:18.636" v="7141" actId="478"/>
          <ac:spMkLst>
            <pc:docMk/>
            <pc:sldMk cId="2289320437" sldId="340"/>
            <ac:spMk id="58" creationId="{E00ED495-38A9-4B88-E015-4C3984C689A6}"/>
          </ac:spMkLst>
        </pc:spChg>
        <pc:spChg chg="add del mod">
          <ac:chgData name="Courtney Woolum" userId="85c78ab8a41235f3" providerId="LiveId" clId="{9331A487-A569-4A00-A3E7-58B43F306DEA}" dt="2024-03-28T13:49:37.333" v="7343"/>
          <ac:spMkLst>
            <pc:docMk/>
            <pc:sldMk cId="2289320437" sldId="340"/>
            <ac:spMk id="111" creationId="{3F3EAFDA-4397-A596-8336-956D94E95BFC}"/>
          </ac:spMkLst>
        </pc:spChg>
        <pc:spChg chg="add mod">
          <ac:chgData name="Courtney Woolum" userId="85c78ab8a41235f3" providerId="LiveId" clId="{9331A487-A569-4A00-A3E7-58B43F306DEA}" dt="2024-04-01T03:02:28.451" v="18761" actId="1076"/>
          <ac:spMkLst>
            <pc:docMk/>
            <pc:sldMk cId="2289320437" sldId="340"/>
            <ac:spMk id="112" creationId="{D8CE9ED6-2D0A-B70D-C35D-42F0EFD90884}"/>
          </ac:spMkLst>
        </pc:spChg>
        <pc:spChg chg="add del mod">
          <ac:chgData name="Courtney Woolum" userId="85c78ab8a41235f3" providerId="LiveId" clId="{9331A487-A569-4A00-A3E7-58B43F306DEA}" dt="2024-04-01T02:59:56.791" v="18725" actId="478"/>
          <ac:spMkLst>
            <pc:docMk/>
            <pc:sldMk cId="2289320437" sldId="340"/>
            <ac:spMk id="113" creationId="{88698AE3-2C94-7992-76A4-65C2E11CAAFF}"/>
          </ac:spMkLst>
        </pc:spChg>
        <pc:grpChg chg="add mod">
          <ac:chgData name="Courtney Woolum" userId="85c78ab8a41235f3" providerId="LiveId" clId="{9331A487-A569-4A00-A3E7-58B43F306DEA}" dt="2024-04-01T03:00:32.274" v="18734" actId="1076"/>
          <ac:grpSpMkLst>
            <pc:docMk/>
            <pc:sldMk cId="2289320437" sldId="340"/>
            <ac:grpSpMk id="3" creationId="{DC98686E-5B68-EE83-735E-28BDE79AF01E}"/>
          </ac:grpSpMkLst>
        </pc:grpChg>
        <pc:grpChg chg="del mod">
          <ac:chgData name="Courtney Woolum" userId="85c78ab8a41235f3" providerId="LiveId" clId="{9331A487-A569-4A00-A3E7-58B43F306DEA}" dt="2024-04-01T02:59:08.436" v="18709" actId="478"/>
          <ac:grpSpMkLst>
            <pc:docMk/>
            <pc:sldMk cId="2289320437" sldId="340"/>
            <ac:grpSpMk id="5" creationId="{B55BA4E9-C3DB-A7DC-25CB-04A8FF17A038}"/>
          </ac:grpSpMkLst>
        </pc:grpChg>
        <pc:grpChg chg="del mod">
          <ac:chgData name="Courtney Woolum" userId="85c78ab8a41235f3" providerId="LiveId" clId="{9331A487-A569-4A00-A3E7-58B43F306DEA}" dt="2024-04-01T02:59:07.177" v="18708" actId="478"/>
          <ac:grpSpMkLst>
            <pc:docMk/>
            <pc:sldMk cId="2289320437" sldId="340"/>
            <ac:grpSpMk id="8" creationId="{364ECBCE-BAD2-CAAC-457F-BB4F1159524E}"/>
          </ac:grpSpMkLst>
        </pc:grpChg>
        <pc:grpChg chg="add mod">
          <ac:chgData name="Courtney Woolum" userId="85c78ab8a41235f3" providerId="LiveId" clId="{9331A487-A569-4A00-A3E7-58B43F306DEA}" dt="2024-04-01T03:00:21.773" v="18731" actId="1076"/>
          <ac:grpSpMkLst>
            <pc:docMk/>
            <pc:sldMk cId="2289320437" sldId="340"/>
            <ac:grpSpMk id="12" creationId="{394BFA06-6729-47E7-0061-9606318D50A0}"/>
          </ac:grpSpMkLst>
        </pc:grpChg>
        <pc:grpChg chg="add mod">
          <ac:chgData name="Courtney Woolum" userId="85c78ab8a41235f3" providerId="LiveId" clId="{9331A487-A569-4A00-A3E7-58B43F306DEA}" dt="2024-04-01T03:00:29.275" v="18733" actId="1076"/>
          <ac:grpSpMkLst>
            <pc:docMk/>
            <pc:sldMk cId="2289320437" sldId="340"/>
            <ac:grpSpMk id="16" creationId="{622ECCDF-FFFB-80B7-7C23-AD02C98CE61A}"/>
          </ac:grpSpMkLst>
        </pc:grpChg>
        <pc:grpChg chg="del">
          <ac:chgData name="Courtney Woolum" userId="85c78ab8a41235f3" providerId="LiveId" clId="{9331A487-A569-4A00-A3E7-58B43F306DEA}" dt="2024-03-28T04:52:33.899" v="7010" actId="478"/>
          <ac:grpSpMkLst>
            <pc:docMk/>
            <pc:sldMk cId="2289320437" sldId="340"/>
            <ac:grpSpMk id="61" creationId="{F0E0B6AE-D82E-3C33-2A2F-4087513D51FB}"/>
          </ac:grpSpMkLst>
        </pc:grpChg>
        <pc:picChg chg="del mod">
          <ac:chgData name="Courtney Woolum" userId="85c78ab8a41235f3" providerId="LiveId" clId="{9331A487-A569-4A00-A3E7-58B43F306DEA}" dt="2024-03-28T04:52:30.106" v="7009" actId="478"/>
          <ac:picMkLst>
            <pc:docMk/>
            <pc:sldMk cId="2289320437" sldId="340"/>
            <ac:picMk id="3" creationId="{F0B861D6-4880-BC02-6F27-25251956D73F}"/>
          </ac:picMkLst>
        </pc:picChg>
        <pc:picChg chg="mod">
          <ac:chgData name="Courtney Woolum" userId="85c78ab8a41235f3" providerId="LiveId" clId="{9331A487-A569-4A00-A3E7-58B43F306DEA}" dt="2024-04-01T02:59:00.840" v="18705"/>
          <ac:picMkLst>
            <pc:docMk/>
            <pc:sldMk cId="2289320437" sldId="340"/>
            <ac:picMk id="7" creationId="{590BE334-9335-6E41-E261-34FD80AE9454}"/>
          </ac:picMkLst>
        </pc:picChg>
        <pc:picChg chg="del mod">
          <ac:chgData name="Courtney Woolum" userId="85c78ab8a41235f3" providerId="LiveId" clId="{9331A487-A569-4A00-A3E7-58B43F306DEA}" dt="2024-04-01T02:59:05.761" v="18707" actId="478"/>
          <ac:picMkLst>
            <pc:docMk/>
            <pc:sldMk cId="2289320437" sldId="340"/>
            <ac:picMk id="11" creationId="{43FB174F-ED19-328F-13F1-B7D4CA68F552}"/>
          </ac:picMkLst>
        </pc:picChg>
        <pc:picChg chg="mod">
          <ac:chgData name="Courtney Woolum" userId="85c78ab8a41235f3" providerId="LiveId" clId="{9331A487-A569-4A00-A3E7-58B43F306DEA}" dt="2024-04-01T02:59:25.095" v="18717"/>
          <ac:picMkLst>
            <pc:docMk/>
            <pc:sldMk cId="2289320437" sldId="340"/>
            <ac:picMk id="14" creationId="{6C3F1C5E-769E-125B-727B-31FD845BDDC8}"/>
          </ac:picMkLst>
        </pc:picChg>
        <pc:picChg chg="del mod">
          <ac:chgData name="Courtney Woolum" userId="85c78ab8a41235f3" providerId="LiveId" clId="{9331A487-A569-4A00-A3E7-58B43F306DEA}" dt="2024-04-01T02:59:56.791" v="18725" actId="478"/>
          <ac:picMkLst>
            <pc:docMk/>
            <pc:sldMk cId="2289320437" sldId="340"/>
            <ac:picMk id="15" creationId="{DB663459-B9C2-FC76-E1B4-4AB3CFDE9D92}"/>
          </ac:picMkLst>
        </pc:picChg>
        <pc:picChg chg="mod">
          <ac:chgData name="Courtney Woolum" userId="85c78ab8a41235f3" providerId="LiveId" clId="{9331A487-A569-4A00-A3E7-58B43F306DEA}" dt="2024-04-01T02:59:28.300" v="18719"/>
          <ac:picMkLst>
            <pc:docMk/>
            <pc:sldMk cId="2289320437" sldId="340"/>
            <ac:picMk id="18" creationId="{36C29763-77ED-F128-012C-CD5E1B34F54B}"/>
          </ac:picMkLst>
        </pc:picChg>
        <pc:picChg chg="del mod">
          <ac:chgData name="Courtney Woolum" userId="85c78ab8a41235f3" providerId="LiveId" clId="{9331A487-A569-4A00-A3E7-58B43F306DEA}" dt="2024-03-28T04:54:38.722" v="7044" actId="478"/>
          <ac:picMkLst>
            <pc:docMk/>
            <pc:sldMk cId="2289320437" sldId="340"/>
            <ac:picMk id="19" creationId="{E90E273C-C6AF-45B3-47BD-38B671B73A78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20" creationId="{7456723A-F4A1-A2B2-3398-28922F90EC7B}"/>
          </ac:picMkLst>
        </pc:picChg>
        <pc:picChg chg="del mod">
          <ac:chgData name="Courtney Woolum" userId="85c78ab8a41235f3" providerId="LiveId" clId="{9331A487-A569-4A00-A3E7-58B43F306DEA}" dt="2024-04-01T02:59:56.791" v="18725" actId="478"/>
          <ac:picMkLst>
            <pc:docMk/>
            <pc:sldMk cId="2289320437" sldId="340"/>
            <ac:picMk id="21" creationId="{EAD03DAC-1EBE-4DD9-5717-208A27CEF6C8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22" creationId="{31D76951-91F6-5562-7ABA-BABF8BAA4C3D}"/>
          </ac:picMkLst>
        </pc:picChg>
        <pc:picChg chg="del mod">
          <ac:chgData name="Courtney Woolum" userId="85c78ab8a41235f3" providerId="LiveId" clId="{9331A487-A569-4A00-A3E7-58B43F306DEA}" dt="2024-03-28T04:55:34.632" v="7089" actId="478"/>
          <ac:picMkLst>
            <pc:docMk/>
            <pc:sldMk cId="2289320437" sldId="340"/>
            <ac:picMk id="22" creationId="{E32BE6AD-84D8-1D93-3732-AF4720D4978D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23" creationId="{11DE6879-A8A4-476E-FF89-370E27EE79E4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24" creationId="{42A6DB03-C1C2-4F9D-13B1-70E0A191D940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25" creationId="{B24E7308-3268-933B-3FD2-0EB1345CAD44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26" creationId="{16877A37-98CA-8583-350F-257229A2A284}"/>
          </ac:picMkLst>
        </pc:picChg>
        <pc:picChg chg="del mod">
          <ac:chgData name="Courtney Woolum" userId="85c78ab8a41235f3" providerId="LiveId" clId="{9331A487-A569-4A00-A3E7-58B43F306DEA}" dt="2024-03-28T04:52:56.413" v="7013" actId="478"/>
          <ac:picMkLst>
            <pc:docMk/>
            <pc:sldMk cId="2289320437" sldId="340"/>
            <ac:picMk id="26" creationId="{413D230B-D80D-4B3A-1AF0-C390EB077DC9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27" creationId="{00D13C40-6459-82F8-8B15-5E6F681F9AB4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28" creationId="{00FF2672-C29B-1EAC-9B77-DFA48592295D}"/>
          </ac:picMkLst>
        </pc:picChg>
        <pc:picChg chg="del mod">
          <ac:chgData name="Courtney Woolum" userId="85c78ab8a41235f3" providerId="LiveId" clId="{9331A487-A569-4A00-A3E7-58B43F306DEA}" dt="2024-03-28T04:54:01.392" v="7036" actId="478"/>
          <ac:picMkLst>
            <pc:docMk/>
            <pc:sldMk cId="2289320437" sldId="340"/>
            <ac:picMk id="28" creationId="{FF35CDD6-5918-A4E5-C0ED-BB2F030696A1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29" creationId="{A17E1425-EC55-914B-92D4-C5B8A7DF7C1D}"/>
          </ac:picMkLst>
        </pc:picChg>
        <pc:picChg chg="add mod">
          <ac:chgData name="Courtney Woolum" userId="85c78ab8a41235f3" providerId="LiveId" clId="{9331A487-A569-4A00-A3E7-58B43F306DEA}" dt="2024-04-01T03:02:39.125" v="18762" actId="1076"/>
          <ac:picMkLst>
            <pc:docMk/>
            <pc:sldMk cId="2289320437" sldId="340"/>
            <ac:picMk id="30" creationId="{44BA8FF9-9B1B-779C-00F2-3BB537D2BA80}"/>
          </ac:picMkLst>
        </pc:picChg>
        <pc:picChg chg="del mod">
          <ac:chgData name="Courtney Woolum" userId="85c78ab8a41235f3" providerId="LiveId" clId="{9331A487-A569-4A00-A3E7-58B43F306DEA}" dt="2024-03-28T04:54:01.392" v="7036" actId="478"/>
          <ac:picMkLst>
            <pc:docMk/>
            <pc:sldMk cId="2289320437" sldId="340"/>
            <ac:picMk id="30" creationId="{8316CF62-7C1C-6EF7-BDCE-2286150ADA1D}"/>
          </ac:picMkLst>
        </pc:picChg>
        <pc:picChg chg="del mod">
          <ac:chgData name="Courtney Woolum" userId="85c78ab8a41235f3" providerId="LiveId" clId="{9331A487-A569-4A00-A3E7-58B43F306DEA}" dt="2024-03-28T04:54:04.329" v="7037" actId="478"/>
          <ac:picMkLst>
            <pc:docMk/>
            <pc:sldMk cId="2289320437" sldId="340"/>
            <ac:picMk id="31" creationId="{E4E35F4F-95A2-908B-9776-BFA6EF7EB8F0}"/>
          </ac:picMkLst>
        </pc:picChg>
        <pc:picChg chg="del mod">
          <ac:chgData name="Courtney Woolum" userId="85c78ab8a41235f3" providerId="LiveId" clId="{9331A487-A569-4A00-A3E7-58B43F306DEA}" dt="2024-04-01T02:59:22.185" v="18714" actId="478"/>
          <ac:picMkLst>
            <pc:docMk/>
            <pc:sldMk cId="2289320437" sldId="340"/>
            <ac:picMk id="34" creationId="{E8839AC4-4202-E81C-C750-F4DC0A916217}"/>
          </ac:picMkLst>
        </pc:picChg>
        <pc:picChg chg="del mod">
          <ac:chgData name="Courtney Woolum" userId="85c78ab8a41235f3" providerId="LiveId" clId="{9331A487-A569-4A00-A3E7-58B43F306DEA}" dt="2024-03-28T04:55:32.072" v="7088" actId="478"/>
          <ac:picMkLst>
            <pc:docMk/>
            <pc:sldMk cId="2289320437" sldId="340"/>
            <ac:picMk id="35" creationId="{16D6CE41-E077-DF99-CF87-0E05665D5697}"/>
          </ac:picMkLst>
        </pc:picChg>
        <pc:picChg chg="add del mod">
          <ac:chgData name="Courtney Woolum" userId="85c78ab8a41235f3" providerId="LiveId" clId="{9331A487-A569-4A00-A3E7-58B43F306DEA}" dt="2024-04-01T02:59:22.929" v="18715" actId="478"/>
          <ac:picMkLst>
            <pc:docMk/>
            <pc:sldMk cId="2289320437" sldId="340"/>
            <ac:picMk id="60" creationId="{430F9612-CD2D-1863-E361-BDDB387B40B9}"/>
          </ac:picMkLst>
        </pc:picChg>
        <pc:picChg chg="add del mod">
          <ac:chgData name="Courtney Woolum" userId="85c78ab8a41235f3" providerId="LiveId" clId="{9331A487-A569-4A00-A3E7-58B43F306DEA}" dt="2024-04-01T02:59:23.513" v="18716" actId="478"/>
          <ac:picMkLst>
            <pc:docMk/>
            <pc:sldMk cId="2289320437" sldId="340"/>
            <ac:picMk id="62" creationId="{BF8BE6CA-17EB-0175-50E4-080681C7EA48}"/>
          </ac:picMkLst>
        </pc:picChg>
        <pc:picChg chg="del mod">
          <ac:chgData name="Courtney Woolum" userId="85c78ab8a41235f3" providerId="LiveId" clId="{9331A487-A569-4A00-A3E7-58B43F306DEA}" dt="2024-03-28T04:50:31.352" v="6981" actId="478"/>
          <ac:picMkLst>
            <pc:docMk/>
            <pc:sldMk cId="2289320437" sldId="340"/>
            <ac:picMk id="63" creationId="{5E03C4E3-3D0E-B18E-3E54-9906C3769A5C}"/>
          </ac:picMkLst>
        </pc:picChg>
        <pc:picChg chg="add del mod">
          <ac:chgData name="Courtney Woolum" userId="85c78ab8a41235f3" providerId="LiveId" clId="{9331A487-A569-4A00-A3E7-58B43F306DEA}" dt="2024-04-01T02:59:15.415" v="18712" actId="478"/>
          <ac:picMkLst>
            <pc:docMk/>
            <pc:sldMk cId="2289320437" sldId="340"/>
            <ac:picMk id="64" creationId="{A331D91D-81C9-2512-80B0-A6FBB0FD0E1A}"/>
          </ac:picMkLst>
        </pc:picChg>
        <pc:picChg chg="add del mod">
          <ac:chgData name="Courtney Woolum" userId="85c78ab8a41235f3" providerId="LiveId" clId="{9331A487-A569-4A00-A3E7-58B43F306DEA}" dt="2024-04-01T02:59:56.791" v="18725" actId="478"/>
          <ac:picMkLst>
            <pc:docMk/>
            <pc:sldMk cId="2289320437" sldId="340"/>
            <ac:picMk id="65" creationId="{7E23E597-92B9-CFD4-4A8F-9154040F3E90}"/>
          </ac:picMkLst>
        </pc:picChg>
        <pc:picChg chg="del mod">
          <ac:chgData name="Courtney Woolum" userId="85c78ab8a41235f3" providerId="LiveId" clId="{9331A487-A569-4A00-A3E7-58B43F306DEA}" dt="2024-03-28T04:52:33.899" v="7010" actId="478"/>
          <ac:picMkLst>
            <pc:docMk/>
            <pc:sldMk cId="2289320437" sldId="340"/>
            <ac:picMk id="69" creationId="{5C6991C4-965D-7683-C3E2-B7F53F375E7F}"/>
          </ac:picMkLst>
        </pc:picChg>
        <pc:picChg chg="del mod">
          <ac:chgData name="Courtney Woolum" userId="85c78ab8a41235f3" providerId="LiveId" clId="{9331A487-A569-4A00-A3E7-58B43F306DEA}" dt="2024-03-28T04:52:30.106" v="7009" actId="478"/>
          <ac:picMkLst>
            <pc:docMk/>
            <pc:sldMk cId="2289320437" sldId="340"/>
            <ac:picMk id="71" creationId="{5542C700-80BB-2F7F-361D-1796EB18FA0C}"/>
          </ac:picMkLst>
        </pc:picChg>
        <pc:picChg chg="add del mod">
          <ac:chgData name="Courtney Woolum" userId="85c78ab8a41235f3" providerId="LiveId" clId="{9331A487-A569-4A00-A3E7-58B43F306DEA}" dt="2024-04-01T02:59:56.791" v="18725" actId="478"/>
          <ac:picMkLst>
            <pc:docMk/>
            <pc:sldMk cId="2289320437" sldId="340"/>
            <ac:picMk id="85" creationId="{CC9AC56F-23A4-277C-3AED-EC02D7173154}"/>
          </ac:picMkLst>
        </pc:picChg>
        <pc:picChg chg="add del mod">
          <ac:chgData name="Courtney Woolum" userId="85c78ab8a41235f3" providerId="LiveId" clId="{9331A487-A569-4A00-A3E7-58B43F306DEA}" dt="2024-04-01T02:59:56.791" v="18725" actId="478"/>
          <ac:picMkLst>
            <pc:docMk/>
            <pc:sldMk cId="2289320437" sldId="340"/>
            <ac:picMk id="86" creationId="{FEFA8971-1147-75AD-C58F-42E15DD02A67}"/>
          </ac:picMkLst>
        </pc:picChg>
        <pc:picChg chg="add del mod">
          <ac:chgData name="Courtney Woolum" userId="85c78ab8a41235f3" providerId="LiveId" clId="{9331A487-A569-4A00-A3E7-58B43F306DEA}" dt="2024-04-01T02:59:56.791" v="18725" actId="478"/>
          <ac:picMkLst>
            <pc:docMk/>
            <pc:sldMk cId="2289320437" sldId="340"/>
            <ac:picMk id="87" creationId="{25FA5EA6-5B27-DC3F-959E-27A902C792D2}"/>
          </ac:picMkLst>
        </pc:picChg>
        <pc:picChg chg="add del mod">
          <ac:chgData name="Courtney Woolum" userId="85c78ab8a41235f3" providerId="LiveId" clId="{9331A487-A569-4A00-A3E7-58B43F306DEA}" dt="2024-04-01T02:59:56.791" v="18725" actId="478"/>
          <ac:picMkLst>
            <pc:docMk/>
            <pc:sldMk cId="2289320437" sldId="340"/>
            <ac:picMk id="93" creationId="{502F3F64-3BD4-D965-9690-9DA0486B9A0E}"/>
          </ac:picMkLst>
        </pc:picChg>
        <pc:picChg chg="add del mod">
          <ac:chgData name="Courtney Woolum" userId="85c78ab8a41235f3" providerId="LiveId" clId="{9331A487-A569-4A00-A3E7-58B43F306DEA}" dt="2024-04-01T02:59:56.791" v="18725" actId="478"/>
          <ac:picMkLst>
            <pc:docMk/>
            <pc:sldMk cId="2289320437" sldId="340"/>
            <ac:picMk id="94" creationId="{4BC77D16-6C87-3A26-2EF0-067C2ADE638F}"/>
          </ac:picMkLst>
        </pc:picChg>
        <pc:picChg chg="add del mod">
          <ac:chgData name="Courtney Woolum" userId="85c78ab8a41235f3" providerId="LiveId" clId="{9331A487-A569-4A00-A3E7-58B43F306DEA}" dt="2024-04-01T02:59:56.791" v="18725" actId="478"/>
          <ac:picMkLst>
            <pc:docMk/>
            <pc:sldMk cId="2289320437" sldId="340"/>
            <ac:picMk id="95" creationId="{0C50781E-2CDC-C182-0279-53F8FC1ED6C4}"/>
          </ac:picMkLst>
        </pc:picChg>
        <pc:cxnChg chg="del mod">
          <ac:chgData name="Courtney Woolum" userId="85c78ab8a41235f3" providerId="LiveId" clId="{9331A487-A569-4A00-A3E7-58B43F306DEA}" dt="2024-03-28T04:54:22.115" v="7040" actId="478"/>
          <ac:cxnSpMkLst>
            <pc:docMk/>
            <pc:sldMk cId="2289320437" sldId="340"/>
            <ac:cxnSpMk id="4" creationId="{E77197AE-DEF6-E84F-CD7A-767706935F31}"/>
          </ac:cxnSpMkLst>
        </pc:cxnChg>
        <pc:cxnChg chg="del mod">
          <ac:chgData name="Courtney Woolum" userId="85c78ab8a41235f3" providerId="LiveId" clId="{9331A487-A569-4A00-A3E7-58B43F306DEA}" dt="2024-03-28T04:54:22.115" v="7040" actId="478"/>
          <ac:cxnSpMkLst>
            <pc:docMk/>
            <pc:sldMk cId="2289320437" sldId="340"/>
            <ac:cxnSpMk id="7" creationId="{8D7D3CD6-46FB-5838-BA7A-B82BFF7DCDDA}"/>
          </ac:cxnSpMkLst>
        </pc:cxnChg>
        <pc:cxnChg chg="del mod">
          <ac:chgData name="Courtney Woolum" userId="85c78ab8a41235f3" providerId="LiveId" clId="{9331A487-A569-4A00-A3E7-58B43F306DEA}" dt="2024-03-28T04:54:22.115" v="7040" actId="478"/>
          <ac:cxnSpMkLst>
            <pc:docMk/>
            <pc:sldMk cId="2289320437" sldId="340"/>
            <ac:cxnSpMk id="11" creationId="{5D8F9625-0380-B8CA-3740-BA632BB0567B}"/>
          </ac:cxnSpMkLst>
        </pc:cxnChg>
        <pc:cxnChg chg="add del mod">
          <ac:chgData name="Courtney Woolum" userId="85c78ab8a41235f3" providerId="LiveId" clId="{9331A487-A569-4A00-A3E7-58B43F306DEA}" dt="2024-03-28T04:54:22.115" v="7040" actId="478"/>
          <ac:cxnSpMkLst>
            <pc:docMk/>
            <pc:sldMk cId="2289320437" sldId="340"/>
            <ac:cxnSpMk id="29" creationId="{808EA274-E421-A164-B6AD-020E3EB98084}"/>
          </ac:cxnSpMkLst>
        </pc:cxnChg>
        <pc:cxnChg chg="del mod">
          <ac:chgData name="Courtney Woolum" userId="85c78ab8a41235f3" providerId="LiveId" clId="{9331A487-A569-4A00-A3E7-58B43F306DEA}" dt="2024-03-28T04:54:22.115" v="7040" actId="478"/>
          <ac:cxnSpMkLst>
            <pc:docMk/>
            <pc:sldMk cId="2289320437" sldId="340"/>
            <ac:cxnSpMk id="43" creationId="{88B02D71-CAC3-00FB-6BDE-85819667B8F1}"/>
          </ac:cxnSpMkLst>
        </pc:cxnChg>
        <pc:cxnChg chg="add del mod">
          <ac:chgData name="Courtney Woolum" userId="85c78ab8a41235f3" providerId="LiveId" clId="{9331A487-A569-4A00-A3E7-58B43F306DEA}" dt="2024-04-01T02:59:50.376" v="18724" actId="478"/>
          <ac:cxnSpMkLst>
            <pc:docMk/>
            <pc:sldMk cId="2289320437" sldId="340"/>
            <ac:cxnSpMk id="44" creationId="{91BDC154-D936-D856-E76A-795778075DB1}"/>
          </ac:cxnSpMkLst>
        </pc:cxnChg>
        <pc:cxnChg chg="del mod">
          <ac:chgData name="Courtney Woolum" userId="85c78ab8a41235f3" providerId="LiveId" clId="{9331A487-A569-4A00-A3E7-58B43F306DEA}" dt="2024-03-28T04:52:12.323" v="7004" actId="478"/>
          <ac:cxnSpMkLst>
            <pc:docMk/>
            <pc:sldMk cId="2289320437" sldId="340"/>
            <ac:cxnSpMk id="45" creationId="{433B806B-BF65-4887-FC5A-2A9B721CF614}"/>
          </ac:cxnSpMkLst>
        </pc:cxnChg>
        <pc:cxnChg chg="add del mod">
          <ac:chgData name="Courtney Woolum" userId="85c78ab8a41235f3" providerId="LiveId" clId="{9331A487-A569-4A00-A3E7-58B43F306DEA}" dt="2024-03-28T04:55:30.529" v="7087" actId="478"/>
          <ac:cxnSpMkLst>
            <pc:docMk/>
            <pc:sldMk cId="2289320437" sldId="340"/>
            <ac:cxnSpMk id="46" creationId="{70176A20-D055-5FE4-B51A-0ADCFD49E7E1}"/>
          </ac:cxnSpMkLst>
        </pc:cxnChg>
        <pc:cxnChg chg="del mod">
          <ac:chgData name="Courtney Woolum" userId="85c78ab8a41235f3" providerId="LiveId" clId="{9331A487-A569-4A00-A3E7-58B43F306DEA}" dt="2024-03-28T04:52:18.621" v="7006" actId="478"/>
          <ac:cxnSpMkLst>
            <pc:docMk/>
            <pc:sldMk cId="2289320437" sldId="340"/>
            <ac:cxnSpMk id="49" creationId="{142B8B74-7F48-9FE1-FDA1-DDBF5227843B}"/>
          </ac:cxnSpMkLst>
        </pc:cxnChg>
        <pc:cxnChg chg="add del mod">
          <ac:chgData name="Courtney Woolum" userId="85c78ab8a41235f3" providerId="LiveId" clId="{9331A487-A569-4A00-A3E7-58B43F306DEA}" dt="2024-04-01T02:59:50.376" v="18724" actId="478"/>
          <ac:cxnSpMkLst>
            <pc:docMk/>
            <pc:sldMk cId="2289320437" sldId="340"/>
            <ac:cxnSpMk id="50" creationId="{C5703493-74B5-E083-F266-9BCFC14A1219}"/>
          </ac:cxnSpMkLst>
        </pc:cxnChg>
        <pc:cxnChg chg="del mod">
          <ac:chgData name="Courtney Woolum" userId="85c78ab8a41235f3" providerId="LiveId" clId="{9331A487-A569-4A00-A3E7-58B43F306DEA}" dt="2024-03-28T04:54:22.115" v="7040" actId="478"/>
          <ac:cxnSpMkLst>
            <pc:docMk/>
            <pc:sldMk cId="2289320437" sldId="340"/>
            <ac:cxnSpMk id="51" creationId="{FA66366C-0C21-34FC-F4FB-324226544AE1}"/>
          </ac:cxnSpMkLst>
        </pc:cxnChg>
        <pc:cxnChg chg="del mod">
          <ac:chgData name="Courtney Woolum" userId="85c78ab8a41235f3" providerId="LiveId" clId="{9331A487-A569-4A00-A3E7-58B43F306DEA}" dt="2024-03-28T04:54:22.115" v="7040" actId="478"/>
          <ac:cxnSpMkLst>
            <pc:docMk/>
            <pc:sldMk cId="2289320437" sldId="340"/>
            <ac:cxnSpMk id="53" creationId="{D7F005C6-30DE-1845-81E3-B37496275AB6}"/>
          </ac:cxnSpMkLst>
        </pc:cxnChg>
        <pc:cxnChg chg="del mod">
          <ac:chgData name="Courtney Woolum" userId="85c78ab8a41235f3" providerId="LiveId" clId="{9331A487-A569-4A00-A3E7-58B43F306DEA}" dt="2024-03-28T04:54:22.115" v="7040" actId="478"/>
          <ac:cxnSpMkLst>
            <pc:docMk/>
            <pc:sldMk cId="2289320437" sldId="340"/>
            <ac:cxnSpMk id="55" creationId="{5814C561-138D-D665-06C8-2801557C4ACD}"/>
          </ac:cxnSpMkLst>
        </pc:cxnChg>
        <pc:cxnChg chg="del mod">
          <ac:chgData name="Courtney Woolum" userId="85c78ab8a41235f3" providerId="LiveId" clId="{9331A487-A569-4A00-A3E7-58B43F306DEA}" dt="2024-03-28T04:50:10.040" v="6975" actId="478"/>
          <ac:cxnSpMkLst>
            <pc:docMk/>
            <pc:sldMk cId="2289320437" sldId="340"/>
            <ac:cxnSpMk id="57" creationId="{F8587341-37FB-6219-1285-7435510D48C6}"/>
          </ac:cxnSpMkLst>
        </pc:cxnChg>
        <pc:cxnChg chg="del mod">
          <ac:chgData name="Courtney Woolum" userId="85c78ab8a41235f3" providerId="LiveId" clId="{9331A487-A569-4A00-A3E7-58B43F306DEA}" dt="2024-03-28T04:50:10.040" v="6975" actId="478"/>
          <ac:cxnSpMkLst>
            <pc:docMk/>
            <pc:sldMk cId="2289320437" sldId="340"/>
            <ac:cxnSpMk id="59" creationId="{6D2797CE-28A0-0F70-7E68-AFC4209C42E9}"/>
          </ac:cxnSpMkLst>
        </pc:cxnChg>
        <pc:cxnChg chg="add del mod">
          <ac:chgData name="Courtney Woolum" userId="85c78ab8a41235f3" providerId="LiveId" clId="{9331A487-A569-4A00-A3E7-58B43F306DEA}" dt="2024-04-01T02:59:50.376" v="18724" actId="478"/>
          <ac:cxnSpMkLst>
            <pc:docMk/>
            <pc:sldMk cId="2289320437" sldId="340"/>
            <ac:cxnSpMk id="67" creationId="{FB648AC8-A0D2-39B8-C7B1-958B4B71AD89}"/>
          </ac:cxnSpMkLst>
        </pc:cxnChg>
        <pc:cxnChg chg="add del mod">
          <ac:chgData name="Courtney Woolum" userId="85c78ab8a41235f3" providerId="LiveId" clId="{9331A487-A569-4A00-A3E7-58B43F306DEA}" dt="2024-04-01T02:59:50.376" v="18724" actId="478"/>
          <ac:cxnSpMkLst>
            <pc:docMk/>
            <pc:sldMk cId="2289320437" sldId="340"/>
            <ac:cxnSpMk id="70" creationId="{7E33AC18-9521-3E91-5806-D5288CF7AF9B}"/>
          </ac:cxnSpMkLst>
        </pc:cxnChg>
        <pc:cxnChg chg="add del mod">
          <ac:chgData name="Courtney Woolum" userId="85c78ab8a41235f3" providerId="LiveId" clId="{9331A487-A569-4A00-A3E7-58B43F306DEA}" dt="2024-04-01T02:59:50.376" v="18724" actId="478"/>
          <ac:cxnSpMkLst>
            <pc:docMk/>
            <pc:sldMk cId="2289320437" sldId="340"/>
            <ac:cxnSpMk id="74" creationId="{445695EC-21B7-CF35-0729-0896A093C224}"/>
          </ac:cxnSpMkLst>
        </pc:cxnChg>
        <pc:cxnChg chg="add del mod">
          <ac:chgData name="Courtney Woolum" userId="85c78ab8a41235f3" providerId="LiveId" clId="{9331A487-A569-4A00-A3E7-58B43F306DEA}" dt="2024-04-01T02:59:50.376" v="18724" actId="478"/>
          <ac:cxnSpMkLst>
            <pc:docMk/>
            <pc:sldMk cId="2289320437" sldId="340"/>
            <ac:cxnSpMk id="79" creationId="{1DF19712-E7BA-4F5F-E868-6E0FFE41A693}"/>
          </ac:cxnSpMkLst>
        </pc:cxnChg>
        <pc:cxnChg chg="add del mod">
          <ac:chgData name="Courtney Woolum" userId="85c78ab8a41235f3" providerId="LiveId" clId="{9331A487-A569-4A00-A3E7-58B43F306DEA}" dt="2024-04-01T02:59:50.376" v="18724" actId="478"/>
          <ac:cxnSpMkLst>
            <pc:docMk/>
            <pc:sldMk cId="2289320437" sldId="340"/>
            <ac:cxnSpMk id="81" creationId="{2BC714A4-E9C8-03B6-35C7-987D197B2599}"/>
          </ac:cxnSpMkLst>
        </pc:cxnChg>
        <pc:cxnChg chg="add del mod">
          <ac:chgData name="Courtney Woolum" userId="85c78ab8a41235f3" providerId="LiveId" clId="{9331A487-A569-4A00-A3E7-58B43F306DEA}" dt="2024-04-01T02:59:50.376" v="18724" actId="478"/>
          <ac:cxnSpMkLst>
            <pc:docMk/>
            <pc:sldMk cId="2289320437" sldId="340"/>
            <ac:cxnSpMk id="83" creationId="{CBCC7224-29F5-E0E6-6299-1C1550CB830F}"/>
          </ac:cxnSpMkLst>
        </pc:cxnChg>
        <pc:cxnChg chg="add del mod">
          <ac:chgData name="Courtney Woolum" userId="85c78ab8a41235f3" providerId="LiveId" clId="{9331A487-A569-4A00-A3E7-58B43F306DEA}" dt="2024-04-01T02:59:50.376" v="18724" actId="478"/>
          <ac:cxnSpMkLst>
            <pc:docMk/>
            <pc:sldMk cId="2289320437" sldId="340"/>
            <ac:cxnSpMk id="84" creationId="{BF6B6CD5-29C8-74CE-0FF0-7A12B69C0E3A}"/>
          </ac:cxnSpMkLst>
        </pc:cxnChg>
        <pc:cxnChg chg="add del mod">
          <ac:chgData name="Courtney Woolum" userId="85c78ab8a41235f3" providerId="LiveId" clId="{9331A487-A569-4A00-A3E7-58B43F306DEA}" dt="2024-04-01T02:59:56.791" v="18725" actId="478"/>
          <ac:cxnSpMkLst>
            <pc:docMk/>
            <pc:sldMk cId="2289320437" sldId="340"/>
            <ac:cxnSpMk id="89" creationId="{E055537C-B902-5AFF-5B2D-8A6E381B549C}"/>
          </ac:cxnSpMkLst>
        </pc:cxnChg>
        <pc:cxnChg chg="add del mod">
          <ac:chgData name="Courtney Woolum" userId="85c78ab8a41235f3" providerId="LiveId" clId="{9331A487-A569-4A00-A3E7-58B43F306DEA}" dt="2024-04-01T02:59:56.791" v="18725" actId="478"/>
          <ac:cxnSpMkLst>
            <pc:docMk/>
            <pc:sldMk cId="2289320437" sldId="340"/>
            <ac:cxnSpMk id="90" creationId="{539D5058-2838-409C-DBDB-B0F3B200DCC0}"/>
          </ac:cxnSpMkLst>
        </pc:cxnChg>
        <pc:cxnChg chg="add del mod">
          <ac:chgData name="Courtney Woolum" userId="85c78ab8a41235f3" providerId="LiveId" clId="{9331A487-A569-4A00-A3E7-58B43F306DEA}" dt="2024-04-01T02:59:56.791" v="18725" actId="478"/>
          <ac:cxnSpMkLst>
            <pc:docMk/>
            <pc:sldMk cId="2289320437" sldId="340"/>
            <ac:cxnSpMk id="91" creationId="{18346C66-7FC6-F86D-DB94-BFDFEADC61A3}"/>
          </ac:cxnSpMkLst>
        </pc:cxnChg>
      </pc:sldChg>
      <pc:sldChg chg="addSp delSp modSp new del mod ord modShow">
        <pc:chgData name="Courtney Woolum" userId="85c78ab8a41235f3" providerId="LiveId" clId="{9331A487-A569-4A00-A3E7-58B43F306DEA}" dt="2024-04-02T06:29:33.867" v="22355" actId="2696"/>
        <pc:sldMkLst>
          <pc:docMk/>
          <pc:sldMk cId="2450329470" sldId="341"/>
        </pc:sldMkLst>
        <pc:spChg chg="del mod">
          <ac:chgData name="Courtney Woolum" userId="85c78ab8a41235f3" providerId="LiveId" clId="{9331A487-A569-4A00-A3E7-58B43F306DEA}" dt="2024-04-01T02:56:01.381" v="18665" actId="478"/>
          <ac:spMkLst>
            <pc:docMk/>
            <pc:sldMk cId="2450329470" sldId="341"/>
            <ac:spMk id="2" creationId="{848814AE-896A-94EC-87DB-5713C272E85C}"/>
          </ac:spMkLst>
        </pc:spChg>
        <pc:spChg chg="del">
          <ac:chgData name="Courtney Woolum" userId="85c78ab8a41235f3" providerId="LiveId" clId="{9331A487-A569-4A00-A3E7-58B43F306DEA}" dt="2024-03-28T14:27:07.788" v="7403" actId="478"/>
          <ac:spMkLst>
            <pc:docMk/>
            <pc:sldMk cId="2450329470" sldId="341"/>
            <ac:spMk id="3" creationId="{9DD016A4-6C68-1815-774A-ECA827A671B2}"/>
          </ac:spMkLst>
        </pc:spChg>
        <pc:spChg chg="add del mod">
          <ac:chgData name="Courtney Woolum" userId="85c78ab8a41235f3" providerId="LiveId" clId="{9331A487-A569-4A00-A3E7-58B43F306DEA}" dt="2024-04-01T02:56:03.753" v="18667" actId="478"/>
          <ac:spMkLst>
            <pc:docMk/>
            <pc:sldMk cId="2450329470" sldId="341"/>
            <ac:spMk id="4" creationId="{58CEC421-DAD0-F3FD-4E70-342C69C0FB61}"/>
          </ac:spMkLst>
        </pc:spChg>
        <pc:spChg chg="add mod">
          <ac:chgData name="Courtney Woolum" userId="85c78ab8a41235f3" providerId="LiveId" clId="{9331A487-A569-4A00-A3E7-58B43F306DEA}" dt="2024-04-01T02:56:59.733" v="18700" actId="1076"/>
          <ac:spMkLst>
            <pc:docMk/>
            <pc:sldMk cId="2450329470" sldId="341"/>
            <ac:spMk id="5" creationId="{BBE75EE9-56B8-C046-15EB-AE4D07EE2B79}"/>
          </ac:spMkLst>
        </pc:spChg>
        <pc:spChg chg="add del mod">
          <ac:chgData name="Courtney Woolum" userId="85c78ab8a41235f3" providerId="LiveId" clId="{9331A487-A569-4A00-A3E7-58B43F306DEA}" dt="2024-03-28T14:32:22.268" v="7457" actId="478"/>
          <ac:spMkLst>
            <pc:docMk/>
            <pc:sldMk cId="2450329470" sldId="341"/>
            <ac:spMk id="6" creationId="{36B7E21D-6AE0-0335-338F-63FFF82CAF27}"/>
          </ac:spMkLst>
        </pc:spChg>
        <pc:spChg chg="add mod">
          <ac:chgData name="Courtney Woolum" userId="85c78ab8a41235f3" providerId="LiveId" clId="{9331A487-A569-4A00-A3E7-58B43F306DEA}" dt="2024-04-01T02:56:10.233" v="18679" actId="20577"/>
          <ac:spMkLst>
            <pc:docMk/>
            <pc:sldMk cId="2450329470" sldId="341"/>
            <ac:spMk id="6" creationId="{79203C3B-CD0B-B1EB-FF18-2C90E7683F0F}"/>
          </ac:spMkLst>
        </pc:spChg>
        <pc:spChg chg="add del mod">
          <ac:chgData name="Courtney Woolum" userId="85c78ab8a41235f3" providerId="LiveId" clId="{9331A487-A569-4A00-A3E7-58B43F306DEA}" dt="2024-03-28T14:36:30.269" v="7534" actId="478"/>
          <ac:spMkLst>
            <pc:docMk/>
            <pc:sldMk cId="2450329470" sldId="341"/>
            <ac:spMk id="8" creationId="{68AB1473-689B-82E1-59FF-EF265F31C69B}"/>
          </ac:spMkLst>
        </pc:spChg>
        <pc:spChg chg="add mod">
          <ac:chgData name="Courtney Woolum" userId="85c78ab8a41235f3" providerId="LiveId" clId="{9331A487-A569-4A00-A3E7-58B43F306DEA}" dt="2024-04-01T02:53:13.894" v="18608" actId="121"/>
          <ac:spMkLst>
            <pc:docMk/>
            <pc:sldMk cId="2450329470" sldId="341"/>
            <ac:spMk id="10" creationId="{1D2940E9-2C74-E580-F03D-24A5C98785B1}"/>
          </ac:spMkLst>
        </pc:spChg>
        <pc:spChg chg="add mod">
          <ac:chgData name="Courtney Woolum" userId="85c78ab8a41235f3" providerId="LiveId" clId="{9331A487-A569-4A00-A3E7-58B43F306DEA}" dt="2024-04-01T02:53:15.906" v="18609" actId="1076"/>
          <ac:spMkLst>
            <pc:docMk/>
            <pc:sldMk cId="2450329470" sldId="341"/>
            <ac:spMk id="11" creationId="{281C7F8F-7D4D-60C9-A196-10C62AC7F606}"/>
          </ac:spMkLst>
        </pc:spChg>
        <pc:spChg chg="add mod">
          <ac:chgData name="Courtney Woolum" userId="85c78ab8a41235f3" providerId="LiveId" clId="{9331A487-A569-4A00-A3E7-58B43F306DEA}" dt="2024-04-01T02:56:49.788" v="18699" actId="20577"/>
          <ac:spMkLst>
            <pc:docMk/>
            <pc:sldMk cId="2450329470" sldId="341"/>
            <ac:spMk id="13" creationId="{182A3C6D-9B49-57BF-0636-222D3A1755D0}"/>
          </ac:spMkLst>
        </pc:spChg>
        <pc:spChg chg="add mod">
          <ac:chgData name="Courtney Woolum" userId="85c78ab8a41235f3" providerId="LiveId" clId="{9331A487-A569-4A00-A3E7-58B43F306DEA}" dt="2024-04-01T02:55:10.404" v="18662" actId="1076"/>
          <ac:spMkLst>
            <pc:docMk/>
            <pc:sldMk cId="2450329470" sldId="341"/>
            <ac:spMk id="19" creationId="{39C4EA79-6AB7-1B97-B53D-FD7BD805EA72}"/>
          </ac:spMkLst>
        </pc:spChg>
        <pc:grpChg chg="add mod">
          <ac:chgData name="Courtney Woolum" userId="85c78ab8a41235f3" providerId="LiveId" clId="{9331A487-A569-4A00-A3E7-58B43F306DEA}" dt="2024-04-01T02:53:28.385" v="18612" actId="1076"/>
          <ac:grpSpMkLst>
            <pc:docMk/>
            <pc:sldMk cId="2450329470" sldId="341"/>
            <ac:grpSpMk id="12" creationId="{75BA6ED2-BE73-E4C1-F6DF-9CCDC5F07E7D}"/>
          </ac:grpSpMkLst>
        </pc:grpChg>
        <pc:cxnChg chg="add mod">
          <ac:chgData name="Courtney Woolum" userId="85c78ab8a41235f3" providerId="LiveId" clId="{9331A487-A569-4A00-A3E7-58B43F306DEA}" dt="2024-03-28T14:40:19.642" v="7642" actId="13822"/>
          <ac:cxnSpMkLst>
            <pc:docMk/>
            <pc:sldMk cId="2450329470" sldId="341"/>
            <ac:cxnSpMk id="15" creationId="{FAF86AF0-8F92-AF34-5075-E0091D62FB82}"/>
          </ac:cxnSpMkLst>
        </pc:cxnChg>
        <pc:cxnChg chg="add mod">
          <ac:chgData name="Courtney Woolum" userId="85c78ab8a41235f3" providerId="LiveId" clId="{9331A487-A569-4A00-A3E7-58B43F306DEA}" dt="2024-04-01T02:53:22.709" v="18611" actId="1076"/>
          <ac:cxnSpMkLst>
            <pc:docMk/>
            <pc:sldMk cId="2450329470" sldId="341"/>
            <ac:cxnSpMk id="17" creationId="{122C0C82-C6D3-1413-C150-931C644E3617}"/>
          </ac:cxnSpMkLst>
        </pc:cxnChg>
      </pc:sldChg>
      <pc:sldChg chg="addSp delSp modSp add del mod">
        <pc:chgData name="Courtney Woolum" userId="85c78ab8a41235f3" providerId="LiveId" clId="{9331A487-A569-4A00-A3E7-58B43F306DEA}" dt="2024-03-29T01:41:04.883" v="8700" actId="2696"/>
        <pc:sldMkLst>
          <pc:docMk/>
          <pc:sldMk cId="182974789" sldId="342"/>
        </pc:sldMkLst>
        <pc:spChg chg="mod">
          <ac:chgData name="Courtney Woolum" userId="85c78ab8a41235f3" providerId="LiveId" clId="{9331A487-A569-4A00-A3E7-58B43F306DEA}" dt="2024-03-29T00:18:58.783" v="8337" actId="122"/>
          <ac:spMkLst>
            <pc:docMk/>
            <pc:sldMk cId="182974789" sldId="342"/>
            <ac:spMk id="2" creationId="{848814AE-896A-94EC-87DB-5713C272E85C}"/>
          </ac:spMkLst>
        </pc:spChg>
        <pc:spChg chg="del mod">
          <ac:chgData name="Courtney Woolum" userId="85c78ab8a41235f3" providerId="LiveId" clId="{9331A487-A569-4A00-A3E7-58B43F306DEA}" dt="2024-03-28T14:48:14.265" v="7852" actId="478"/>
          <ac:spMkLst>
            <pc:docMk/>
            <pc:sldMk cId="182974789" sldId="342"/>
            <ac:spMk id="5" creationId="{BBE75EE9-56B8-C046-15EB-AE4D07EE2B79}"/>
          </ac:spMkLst>
        </pc:spChg>
        <pc:spChg chg="add del mod">
          <ac:chgData name="Courtney Woolum" userId="85c78ab8a41235f3" providerId="LiveId" clId="{9331A487-A569-4A00-A3E7-58B43F306DEA}" dt="2024-03-28T14:58:04.478" v="7978" actId="478"/>
          <ac:spMkLst>
            <pc:docMk/>
            <pc:sldMk cId="182974789" sldId="342"/>
            <ac:spMk id="9" creationId="{3DBC9583-E0E0-D682-1DD9-8CBD7FC81F1E}"/>
          </ac:spMkLst>
        </pc:spChg>
        <pc:spChg chg="mod">
          <ac:chgData name="Courtney Woolum" userId="85c78ab8a41235f3" providerId="LiveId" clId="{9331A487-A569-4A00-A3E7-58B43F306DEA}" dt="2024-03-28T14:43:27.626" v="7764" actId="13822"/>
          <ac:spMkLst>
            <pc:docMk/>
            <pc:sldMk cId="182974789" sldId="342"/>
            <ac:spMk id="11" creationId="{281C7F8F-7D4D-60C9-A196-10C62AC7F606}"/>
          </ac:spMkLst>
        </pc:spChg>
        <pc:spChg chg="del mod">
          <ac:chgData name="Courtney Woolum" userId="85c78ab8a41235f3" providerId="LiveId" clId="{9331A487-A569-4A00-A3E7-58B43F306DEA}" dt="2024-03-28T14:51:55.223" v="7904" actId="478"/>
          <ac:spMkLst>
            <pc:docMk/>
            <pc:sldMk cId="182974789" sldId="342"/>
            <ac:spMk id="13" creationId="{182A3C6D-9B49-57BF-0636-222D3A1755D0}"/>
          </ac:spMkLst>
        </pc:spChg>
        <pc:spChg chg="add del mod">
          <ac:chgData name="Courtney Woolum" userId="85c78ab8a41235f3" providerId="LiveId" clId="{9331A487-A569-4A00-A3E7-58B43F306DEA}" dt="2024-03-28T14:58:19.329" v="7979" actId="478"/>
          <ac:spMkLst>
            <pc:docMk/>
            <pc:sldMk cId="182974789" sldId="342"/>
            <ac:spMk id="14" creationId="{DAA759CC-8F7F-AB89-CC7A-18FC9BBACCF4}"/>
          </ac:spMkLst>
        </pc:spChg>
        <pc:spChg chg="add del mod">
          <ac:chgData name="Courtney Woolum" userId="85c78ab8a41235f3" providerId="LiveId" clId="{9331A487-A569-4A00-A3E7-58B43F306DEA}" dt="2024-03-28T15:01:55.401" v="7997" actId="478"/>
          <ac:spMkLst>
            <pc:docMk/>
            <pc:sldMk cId="182974789" sldId="342"/>
            <ac:spMk id="16" creationId="{5CFB62BA-70DF-B300-711F-4AAD75FA667B}"/>
          </ac:spMkLst>
        </pc:spChg>
        <pc:spChg chg="del">
          <ac:chgData name="Courtney Woolum" userId="85c78ab8a41235f3" providerId="LiveId" clId="{9331A487-A569-4A00-A3E7-58B43F306DEA}" dt="2024-03-28T14:44:01.203" v="7765" actId="478"/>
          <ac:spMkLst>
            <pc:docMk/>
            <pc:sldMk cId="182974789" sldId="342"/>
            <ac:spMk id="19" creationId="{39C4EA79-6AB7-1B97-B53D-FD7BD805EA72}"/>
          </ac:spMkLst>
        </pc:spChg>
        <pc:spChg chg="add del mod">
          <ac:chgData name="Courtney Woolum" userId="85c78ab8a41235f3" providerId="LiveId" clId="{9331A487-A569-4A00-A3E7-58B43F306DEA}" dt="2024-03-28T14:52:11.468" v="7931" actId="478"/>
          <ac:spMkLst>
            <pc:docMk/>
            <pc:sldMk cId="182974789" sldId="342"/>
            <ac:spMk id="22" creationId="{8784B920-6B86-3A65-4A52-DEAE970F7C83}"/>
          </ac:spMkLst>
        </pc:spChg>
        <pc:spChg chg="add del mod">
          <ac:chgData name="Courtney Woolum" userId="85c78ab8a41235f3" providerId="LiveId" clId="{9331A487-A569-4A00-A3E7-58B43F306DEA}" dt="2024-03-28T16:01:38.388" v="8047" actId="478"/>
          <ac:spMkLst>
            <pc:docMk/>
            <pc:sldMk cId="182974789" sldId="342"/>
            <ac:spMk id="24" creationId="{AC885EFB-5F48-B462-A8C8-71F72E4B95B2}"/>
          </ac:spMkLst>
        </pc:spChg>
        <pc:spChg chg="add del mod">
          <ac:chgData name="Courtney Woolum" userId="85c78ab8a41235f3" providerId="LiveId" clId="{9331A487-A569-4A00-A3E7-58B43F306DEA}" dt="2024-03-28T15:04:06.422" v="8022" actId="478"/>
          <ac:spMkLst>
            <pc:docMk/>
            <pc:sldMk cId="182974789" sldId="342"/>
            <ac:spMk id="25" creationId="{55459B5C-11DB-2A2E-F3E2-E29A16D880DD}"/>
          </ac:spMkLst>
        </pc:spChg>
        <pc:spChg chg="add del mod">
          <ac:chgData name="Courtney Woolum" userId="85c78ab8a41235f3" providerId="LiveId" clId="{9331A487-A569-4A00-A3E7-58B43F306DEA}" dt="2024-03-28T16:04:37.787" v="8103" actId="478"/>
          <ac:spMkLst>
            <pc:docMk/>
            <pc:sldMk cId="182974789" sldId="342"/>
            <ac:spMk id="29" creationId="{32AD176C-A50B-4B37-D4D6-1252F1C4A02F}"/>
          </ac:spMkLst>
        </pc:spChg>
        <pc:spChg chg="add del mod">
          <ac:chgData name="Courtney Woolum" userId="85c78ab8a41235f3" providerId="LiveId" clId="{9331A487-A569-4A00-A3E7-58B43F306DEA}" dt="2024-03-29T00:14:04.142" v="8293" actId="478"/>
          <ac:spMkLst>
            <pc:docMk/>
            <pc:sldMk cId="182974789" sldId="342"/>
            <ac:spMk id="39" creationId="{359C84CE-7922-6FF6-1B23-B2C21603C890}"/>
          </ac:spMkLst>
        </pc:spChg>
        <pc:spChg chg="add del mod">
          <ac:chgData name="Courtney Woolum" userId="85c78ab8a41235f3" providerId="LiveId" clId="{9331A487-A569-4A00-A3E7-58B43F306DEA}" dt="2024-03-28T21:54:50.774" v="8150" actId="478"/>
          <ac:spMkLst>
            <pc:docMk/>
            <pc:sldMk cId="182974789" sldId="342"/>
            <ac:spMk id="53" creationId="{E01564C0-BDAB-D624-0C62-880F97CFB063}"/>
          </ac:spMkLst>
        </pc:spChg>
        <pc:spChg chg="add del mod">
          <ac:chgData name="Courtney Woolum" userId="85c78ab8a41235f3" providerId="LiveId" clId="{9331A487-A569-4A00-A3E7-58B43F306DEA}" dt="2024-03-29T00:04:32.022" v="8212" actId="478"/>
          <ac:spMkLst>
            <pc:docMk/>
            <pc:sldMk cId="182974789" sldId="342"/>
            <ac:spMk id="54" creationId="{1A2DECBD-690B-A8D8-EFDB-94A59B9DEEB6}"/>
          </ac:spMkLst>
        </pc:spChg>
        <pc:spChg chg="add del mod">
          <ac:chgData name="Courtney Woolum" userId="85c78ab8a41235f3" providerId="LiveId" clId="{9331A487-A569-4A00-A3E7-58B43F306DEA}" dt="2024-03-29T00:04:35.598" v="8213" actId="478"/>
          <ac:spMkLst>
            <pc:docMk/>
            <pc:sldMk cId="182974789" sldId="342"/>
            <ac:spMk id="58" creationId="{1028A783-5981-38E2-0F2A-1B2644174CCD}"/>
          </ac:spMkLst>
        </pc:spChg>
        <pc:spChg chg="add mod">
          <ac:chgData name="Courtney Woolum" userId="85c78ab8a41235f3" providerId="LiveId" clId="{9331A487-A569-4A00-A3E7-58B43F306DEA}" dt="2024-03-29T00:22:35.474" v="8383" actId="20577"/>
          <ac:spMkLst>
            <pc:docMk/>
            <pc:sldMk cId="182974789" sldId="342"/>
            <ac:spMk id="66" creationId="{EC99EA10-0A0D-B1A1-2337-A635B3B0DE13}"/>
          </ac:spMkLst>
        </pc:spChg>
        <pc:spChg chg="add mod">
          <ac:chgData name="Courtney Woolum" userId="85c78ab8a41235f3" providerId="LiveId" clId="{9331A487-A569-4A00-A3E7-58B43F306DEA}" dt="2024-03-29T00:22:42.171" v="8395" actId="20577"/>
          <ac:spMkLst>
            <pc:docMk/>
            <pc:sldMk cId="182974789" sldId="342"/>
            <ac:spMk id="152" creationId="{73F015F1-6295-428D-F938-3E6EA24674F9}"/>
          </ac:spMkLst>
        </pc:spChg>
        <pc:spChg chg="add del">
          <ac:chgData name="Courtney Woolum" userId="85c78ab8a41235f3" providerId="LiveId" clId="{9331A487-A569-4A00-A3E7-58B43F306DEA}" dt="2024-03-29T00:24:06.693" v="8401" actId="478"/>
          <ac:spMkLst>
            <pc:docMk/>
            <pc:sldMk cId="182974789" sldId="342"/>
            <ac:spMk id="162" creationId="{399A3B69-88AA-62C5-AE14-5D98ABA7EBE8}"/>
          </ac:spMkLst>
        </pc:spChg>
        <pc:grpChg chg="del">
          <ac:chgData name="Courtney Woolum" userId="85c78ab8a41235f3" providerId="LiveId" clId="{9331A487-A569-4A00-A3E7-58B43F306DEA}" dt="2024-03-28T14:56:38.661" v="7948" actId="478"/>
          <ac:grpSpMkLst>
            <pc:docMk/>
            <pc:sldMk cId="182974789" sldId="342"/>
            <ac:grpSpMk id="12" creationId="{75BA6ED2-BE73-E4C1-F6DF-9CCDC5F07E7D}"/>
          </ac:grpSpMkLst>
        </pc:grpChg>
        <pc:picChg chg="add mod modCrop">
          <ac:chgData name="Courtney Woolum" userId="85c78ab8a41235f3" providerId="LiveId" clId="{9331A487-A569-4A00-A3E7-58B43F306DEA}" dt="2024-03-29T00:24:30.521" v="8404" actId="732"/>
          <ac:picMkLst>
            <pc:docMk/>
            <pc:sldMk cId="182974789" sldId="342"/>
            <ac:picMk id="6" creationId="{8582244A-F1D6-D4C0-1B47-A5556B541E54}"/>
          </ac:picMkLst>
        </pc:picChg>
        <pc:picChg chg="add mod">
          <ac:chgData name="Courtney Woolum" userId="85c78ab8a41235f3" providerId="LiveId" clId="{9331A487-A569-4A00-A3E7-58B43F306DEA}" dt="2024-03-28T14:48:59.233" v="7865" actId="931"/>
          <ac:picMkLst>
            <pc:docMk/>
            <pc:sldMk cId="182974789" sldId="342"/>
            <ac:picMk id="8" creationId="{F3326138-DB34-9C5C-0B84-BE33B60D7765}"/>
          </ac:picMkLst>
        </pc:picChg>
        <pc:picChg chg="add mod modCrop">
          <ac:chgData name="Courtney Woolum" userId="85c78ab8a41235f3" providerId="LiveId" clId="{9331A487-A569-4A00-A3E7-58B43F306DEA}" dt="2024-03-29T00:24:14.598" v="8402" actId="732"/>
          <ac:picMkLst>
            <pc:docMk/>
            <pc:sldMk cId="182974789" sldId="342"/>
            <ac:picMk id="26" creationId="{9DBA7297-1554-1703-39A3-554DCB47D32B}"/>
          </ac:picMkLst>
        </pc:picChg>
        <pc:picChg chg="add mod modCrop">
          <ac:chgData name="Courtney Woolum" userId="85c78ab8a41235f3" providerId="LiveId" clId="{9331A487-A569-4A00-A3E7-58B43F306DEA}" dt="2024-03-29T00:25:07.760" v="8408" actId="14100"/>
          <ac:picMkLst>
            <pc:docMk/>
            <pc:sldMk cId="182974789" sldId="342"/>
            <ac:picMk id="27" creationId="{0768823B-7399-E75F-C7C9-D3F2F7E79AB2}"/>
          </ac:picMkLst>
        </pc:picChg>
        <pc:picChg chg="add mod modCrop">
          <ac:chgData name="Courtney Woolum" userId="85c78ab8a41235f3" providerId="LiveId" clId="{9331A487-A569-4A00-A3E7-58B43F306DEA}" dt="2024-03-29T00:24:23.067" v="8403" actId="732"/>
          <ac:picMkLst>
            <pc:docMk/>
            <pc:sldMk cId="182974789" sldId="342"/>
            <ac:picMk id="28" creationId="{06C8691C-5B48-D58E-3167-23F47DED08BC}"/>
          </ac:picMkLst>
        </pc:picChg>
        <pc:picChg chg="add del mod">
          <ac:chgData name="Courtney Woolum" userId="85c78ab8a41235f3" providerId="LiveId" clId="{9331A487-A569-4A00-A3E7-58B43F306DEA}" dt="2024-03-28T23:32:30.025" v="8210" actId="478"/>
          <ac:picMkLst>
            <pc:docMk/>
            <pc:sldMk cId="182974789" sldId="342"/>
            <ac:picMk id="56" creationId="{D78EA94C-FB1C-FADF-8F1F-3DA797595F3A}"/>
          </ac:picMkLst>
        </pc:picChg>
        <pc:picChg chg="add mod modCrop">
          <ac:chgData name="Courtney Woolum" userId="85c78ab8a41235f3" providerId="LiveId" clId="{9331A487-A569-4A00-A3E7-58B43F306DEA}" dt="2024-03-29T00:25:34.920" v="8409" actId="732"/>
          <ac:picMkLst>
            <pc:docMk/>
            <pc:sldMk cId="182974789" sldId="342"/>
            <ac:picMk id="60" creationId="{902274F4-C32D-3C36-E6F6-0C29AA64201B}"/>
          </ac:picMkLst>
        </pc:picChg>
        <pc:cxnChg chg="del mod">
          <ac:chgData name="Courtney Woolum" userId="85c78ab8a41235f3" providerId="LiveId" clId="{9331A487-A569-4A00-A3E7-58B43F306DEA}" dt="2024-03-28T14:48:16.967" v="7853" actId="478"/>
          <ac:cxnSpMkLst>
            <pc:docMk/>
            <pc:sldMk cId="182974789" sldId="342"/>
            <ac:cxnSpMk id="15" creationId="{FAF86AF0-8F92-AF34-5075-E0091D62FB82}"/>
          </ac:cxnSpMkLst>
        </pc:cxnChg>
        <pc:cxnChg chg="del">
          <ac:chgData name="Courtney Woolum" userId="85c78ab8a41235f3" providerId="LiveId" clId="{9331A487-A569-4A00-A3E7-58B43F306DEA}" dt="2024-03-28T14:56:40.123" v="7949" actId="478"/>
          <ac:cxnSpMkLst>
            <pc:docMk/>
            <pc:sldMk cId="182974789" sldId="342"/>
            <ac:cxnSpMk id="17" creationId="{122C0C82-C6D3-1413-C150-931C644E3617}"/>
          </ac:cxnSpMkLst>
        </pc:cxnChg>
        <pc:cxnChg chg="add del mod">
          <ac:chgData name="Courtney Woolum" userId="85c78ab8a41235f3" providerId="LiveId" clId="{9331A487-A569-4A00-A3E7-58B43F306DEA}" dt="2024-03-28T15:01:58.258" v="7998" actId="478"/>
          <ac:cxnSpMkLst>
            <pc:docMk/>
            <pc:sldMk cId="182974789" sldId="342"/>
            <ac:cxnSpMk id="20" creationId="{9AE79489-2DDD-9172-A379-02B106B949F8}"/>
          </ac:cxnSpMkLst>
        </pc:cxnChg>
        <pc:cxnChg chg="add mod">
          <ac:chgData name="Courtney Woolum" userId="85c78ab8a41235f3" providerId="LiveId" clId="{9331A487-A569-4A00-A3E7-58B43F306DEA}" dt="2024-03-29T00:24:30.521" v="8404" actId="732"/>
          <ac:cxnSpMkLst>
            <pc:docMk/>
            <pc:sldMk cId="182974789" sldId="342"/>
            <ac:cxnSpMk id="31" creationId="{37C88B83-7541-793E-FC60-059ED25DA615}"/>
          </ac:cxnSpMkLst>
        </pc:cxnChg>
        <pc:cxnChg chg="add mod">
          <ac:chgData name="Courtney Woolum" userId="85c78ab8a41235f3" providerId="LiveId" clId="{9331A487-A569-4A00-A3E7-58B43F306DEA}" dt="2024-03-29T00:25:07.760" v="8408" actId="14100"/>
          <ac:cxnSpMkLst>
            <pc:docMk/>
            <pc:sldMk cId="182974789" sldId="342"/>
            <ac:cxnSpMk id="41" creationId="{AF8A59EE-AFA6-1B2D-1D5A-F8780BE1158A}"/>
          </ac:cxnSpMkLst>
        </pc:cxnChg>
        <pc:cxnChg chg="add del mod">
          <ac:chgData name="Courtney Woolum" userId="85c78ab8a41235f3" providerId="LiveId" clId="{9331A487-A569-4A00-A3E7-58B43F306DEA}" dt="2024-03-29T00:19:21.363" v="8344" actId="478"/>
          <ac:cxnSpMkLst>
            <pc:docMk/>
            <pc:sldMk cId="182974789" sldId="342"/>
            <ac:cxnSpMk id="46" creationId="{D6E3B321-F47C-829C-0142-76489A98A45B}"/>
          </ac:cxnSpMkLst>
        </pc:cxnChg>
        <pc:cxnChg chg="add mod">
          <ac:chgData name="Courtney Woolum" userId="85c78ab8a41235f3" providerId="LiveId" clId="{9331A487-A569-4A00-A3E7-58B43F306DEA}" dt="2024-03-29T00:25:34.920" v="8409" actId="732"/>
          <ac:cxnSpMkLst>
            <pc:docMk/>
            <pc:sldMk cId="182974789" sldId="342"/>
            <ac:cxnSpMk id="67" creationId="{D95D3DC0-A004-41A7-BB35-C5DD5131BD4C}"/>
          </ac:cxnSpMkLst>
        </pc:cxnChg>
        <pc:cxnChg chg="add mod">
          <ac:chgData name="Courtney Woolum" userId="85c78ab8a41235f3" providerId="LiveId" clId="{9331A487-A569-4A00-A3E7-58B43F306DEA}" dt="2024-03-29T00:25:34.920" v="8409" actId="732"/>
          <ac:cxnSpMkLst>
            <pc:docMk/>
            <pc:sldMk cId="182974789" sldId="342"/>
            <ac:cxnSpMk id="130" creationId="{8E053BDE-F5E8-61A6-C34D-0C95A28B5213}"/>
          </ac:cxnSpMkLst>
        </pc:cxnChg>
        <pc:cxnChg chg="add mod">
          <ac:chgData name="Courtney Woolum" userId="85c78ab8a41235f3" providerId="LiveId" clId="{9331A487-A569-4A00-A3E7-58B43F306DEA}" dt="2024-03-29T00:24:23.067" v="8403" actId="732"/>
          <ac:cxnSpMkLst>
            <pc:docMk/>
            <pc:sldMk cId="182974789" sldId="342"/>
            <ac:cxnSpMk id="132" creationId="{CD4F879C-B8CD-28D6-3EFA-28F117A60EF3}"/>
          </ac:cxnSpMkLst>
        </pc:cxnChg>
      </pc:sldChg>
      <pc:sldChg chg="addSp delSp modSp new del mod">
        <pc:chgData name="Courtney Woolum" userId="85c78ab8a41235f3" providerId="LiveId" clId="{9331A487-A569-4A00-A3E7-58B43F306DEA}" dt="2024-03-30T04:29:30.555" v="13273" actId="2696"/>
        <pc:sldMkLst>
          <pc:docMk/>
          <pc:sldMk cId="3243281560" sldId="343"/>
        </pc:sldMkLst>
        <pc:spChg chg="del">
          <ac:chgData name="Courtney Woolum" userId="85c78ab8a41235f3" providerId="LiveId" clId="{9331A487-A569-4A00-A3E7-58B43F306DEA}" dt="2024-03-29T00:05:03.471" v="8215" actId="22"/>
          <ac:spMkLst>
            <pc:docMk/>
            <pc:sldMk cId="3243281560" sldId="343"/>
            <ac:spMk id="3" creationId="{70D38018-60A9-2D56-2BAD-38B967D72D6B}"/>
          </ac:spMkLst>
        </pc:spChg>
        <pc:picChg chg="add mod ord">
          <ac:chgData name="Courtney Woolum" userId="85c78ab8a41235f3" providerId="LiveId" clId="{9331A487-A569-4A00-A3E7-58B43F306DEA}" dt="2024-03-29T00:05:03.471" v="8215" actId="22"/>
          <ac:picMkLst>
            <pc:docMk/>
            <pc:sldMk cId="3243281560" sldId="343"/>
            <ac:picMk id="5" creationId="{FA0B90D1-616B-C9BE-68EF-21B5732611F4}"/>
          </ac:picMkLst>
        </pc:picChg>
      </pc:sldChg>
      <pc:sldChg chg="addSp delSp modSp add del mod ord modShow">
        <pc:chgData name="Courtney Woolum" userId="85c78ab8a41235f3" providerId="LiveId" clId="{9331A487-A569-4A00-A3E7-58B43F306DEA}" dt="2024-04-02T02:23:54.392" v="20403" actId="2696"/>
        <pc:sldMkLst>
          <pc:docMk/>
          <pc:sldMk cId="3773507108" sldId="344"/>
        </pc:sldMkLst>
        <pc:spChg chg="add mod">
          <ac:chgData name="Courtney Woolum" userId="85c78ab8a41235f3" providerId="LiveId" clId="{9331A487-A569-4A00-A3E7-58B43F306DEA}" dt="2024-03-29T01:39:23.510" v="8699" actId="20577"/>
          <ac:spMkLst>
            <pc:docMk/>
            <pc:sldMk cId="3773507108" sldId="344"/>
            <ac:spMk id="3" creationId="{BCD8D027-51E0-D36B-6027-7B3E1D0333C5}"/>
          </ac:spMkLst>
        </pc:spChg>
        <pc:spChg chg="add mod">
          <ac:chgData name="Courtney Woolum" userId="85c78ab8a41235f3" providerId="LiveId" clId="{9331A487-A569-4A00-A3E7-58B43F306DEA}" dt="2024-03-29T01:38:55.015" v="8648" actId="12"/>
          <ac:spMkLst>
            <pc:docMk/>
            <pc:sldMk cId="3773507108" sldId="344"/>
            <ac:spMk id="61" creationId="{9B38E90E-E8B5-D8C4-6BD1-79354720CCA5}"/>
          </ac:spMkLst>
        </pc:spChg>
        <pc:spChg chg="mod">
          <ac:chgData name="Courtney Woolum" userId="85c78ab8a41235f3" providerId="LiveId" clId="{9331A487-A569-4A00-A3E7-58B43F306DEA}" dt="2024-03-29T00:29:36.014" v="8461" actId="1076"/>
          <ac:spMkLst>
            <pc:docMk/>
            <pc:sldMk cId="3773507108" sldId="344"/>
            <ac:spMk id="66" creationId="{EC99EA10-0A0D-B1A1-2337-A635B3B0DE13}"/>
          </ac:spMkLst>
        </pc:spChg>
        <pc:spChg chg="add del mod">
          <ac:chgData name="Courtney Woolum" userId="85c78ab8a41235f3" providerId="LiveId" clId="{9331A487-A569-4A00-A3E7-58B43F306DEA}" dt="2024-03-29T01:36:33.730" v="8639" actId="478"/>
          <ac:spMkLst>
            <pc:docMk/>
            <pc:sldMk cId="3773507108" sldId="344"/>
            <ac:spMk id="72" creationId="{F934574B-10C4-DFB7-F9A7-E7C98B1BA6BE}"/>
          </ac:spMkLst>
        </pc:spChg>
        <pc:spChg chg="add del mod">
          <ac:chgData name="Courtney Woolum" userId="85c78ab8a41235f3" providerId="LiveId" clId="{9331A487-A569-4A00-A3E7-58B43F306DEA}" dt="2024-03-29T01:36:36.489" v="8640" actId="478"/>
          <ac:spMkLst>
            <pc:docMk/>
            <pc:sldMk cId="3773507108" sldId="344"/>
            <ac:spMk id="73" creationId="{0202F9AD-8915-6450-249D-CE9BDDD1FA77}"/>
          </ac:spMkLst>
        </pc:spChg>
        <pc:spChg chg="add del mod">
          <ac:chgData name="Courtney Woolum" userId="85c78ab8a41235f3" providerId="LiveId" clId="{9331A487-A569-4A00-A3E7-58B43F306DEA}" dt="2024-03-29T01:38:29.485" v="8641" actId="478"/>
          <ac:spMkLst>
            <pc:docMk/>
            <pc:sldMk cId="3773507108" sldId="344"/>
            <ac:spMk id="74" creationId="{44DBDD25-987E-0692-38D7-9FF1FEE43D8C}"/>
          </ac:spMkLst>
        </pc:spChg>
        <pc:spChg chg="mod">
          <ac:chgData name="Courtney Woolum" userId="85c78ab8a41235f3" providerId="LiveId" clId="{9331A487-A569-4A00-A3E7-58B43F306DEA}" dt="2024-03-29T00:29:19.811" v="8458" actId="1076"/>
          <ac:spMkLst>
            <pc:docMk/>
            <pc:sldMk cId="3773507108" sldId="344"/>
            <ac:spMk id="152" creationId="{73F015F1-6295-428D-F938-3E6EA24674F9}"/>
          </ac:spMkLst>
        </pc:spChg>
        <pc:grpChg chg="add mod">
          <ac:chgData name="Courtney Woolum" userId="85c78ab8a41235f3" providerId="LiveId" clId="{9331A487-A569-4A00-A3E7-58B43F306DEA}" dt="2024-03-29T01:39:03.178" v="8649" actId="1076"/>
          <ac:grpSpMkLst>
            <pc:docMk/>
            <pc:sldMk cId="3773507108" sldId="344"/>
            <ac:grpSpMk id="52" creationId="{7D5E9689-1C7E-4915-B346-2F740E7081E6}"/>
          </ac:grpSpMkLst>
        </pc:grpChg>
        <pc:picChg chg="add mod">
          <ac:chgData name="Courtney Woolum" userId="85c78ab8a41235f3" providerId="LiveId" clId="{9331A487-A569-4A00-A3E7-58B43F306DEA}" dt="2024-04-01T03:34:31.066" v="18894" actId="1076"/>
          <ac:picMkLst>
            <pc:docMk/>
            <pc:sldMk cId="3773507108" sldId="344"/>
            <ac:picMk id="5" creationId="{F502EFC0-442B-D1F3-A689-CE0390447DD8}"/>
          </ac:picMkLst>
        </pc:picChg>
        <pc:picChg chg="mod">
          <ac:chgData name="Courtney Woolum" userId="85c78ab8a41235f3" providerId="LiveId" clId="{9331A487-A569-4A00-A3E7-58B43F306DEA}" dt="2024-04-01T03:42:53.977" v="18905" actId="1076"/>
          <ac:picMkLst>
            <pc:docMk/>
            <pc:sldMk cId="3773507108" sldId="344"/>
            <ac:picMk id="6" creationId="{8582244A-F1D6-D4C0-1B47-A5556B541E54}"/>
          </ac:picMkLst>
        </pc:picChg>
        <pc:picChg chg="add mod">
          <ac:chgData name="Courtney Woolum" userId="85c78ab8a41235f3" providerId="LiveId" clId="{9331A487-A569-4A00-A3E7-58B43F306DEA}" dt="2024-04-01T03:35:51.355" v="18901" actId="1076"/>
          <ac:picMkLst>
            <pc:docMk/>
            <pc:sldMk cId="3773507108" sldId="344"/>
            <ac:picMk id="8" creationId="{7A011172-2ADF-5C0C-D089-F81E650B5722}"/>
          </ac:picMkLst>
        </pc:picChg>
        <pc:picChg chg="add del mod">
          <ac:chgData name="Courtney Woolum" userId="85c78ab8a41235f3" providerId="LiveId" clId="{9331A487-A569-4A00-A3E7-58B43F306DEA}" dt="2024-04-02T01:59:31.193" v="20185" actId="478"/>
          <ac:picMkLst>
            <pc:docMk/>
            <pc:sldMk cId="3773507108" sldId="344"/>
            <ac:picMk id="12" creationId="{C4795FAE-29D4-B98B-EA9D-68F2DA8D05A8}"/>
          </ac:picMkLst>
        </pc:picChg>
        <pc:picChg chg="add">
          <ac:chgData name="Courtney Woolum" userId="85c78ab8a41235f3" providerId="LiveId" clId="{9331A487-A569-4A00-A3E7-58B43F306DEA}" dt="2024-04-02T01:59:47.393" v="20186" actId="22"/>
          <ac:picMkLst>
            <pc:docMk/>
            <pc:sldMk cId="3773507108" sldId="344"/>
            <ac:picMk id="14" creationId="{26A69147-D888-BCE5-E9EE-03F0E46409A4}"/>
          </ac:picMkLst>
        </pc:picChg>
        <pc:picChg chg="add del mod modCrop">
          <ac:chgData name="Courtney Woolum" userId="85c78ab8a41235f3" providerId="LiveId" clId="{9331A487-A569-4A00-A3E7-58B43F306DEA}" dt="2024-04-02T01:57:47.407" v="20181" actId="732"/>
          <ac:picMkLst>
            <pc:docMk/>
            <pc:sldMk cId="3773507108" sldId="344"/>
            <ac:picMk id="26" creationId="{9DBA7297-1554-1703-39A3-554DCB47D32B}"/>
          </ac:picMkLst>
        </pc:picChg>
        <pc:picChg chg="mod">
          <ac:chgData name="Courtney Woolum" userId="85c78ab8a41235f3" providerId="LiveId" clId="{9331A487-A569-4A00-A3E7-58B43F306DEA}" dt="2024-04-01T03:42:55.520" v="18906" actId="1076"/>
          <ac:picMkLst>
            <pc:docMk/>
            <pc:sldMk cId="3773507108" sldId="344"/>
            <ac:picMk id="27" creationId="{0768823B-7399-E75F-C7C9-D3F2F7E79AB2}"/>
          </ac:picMkLst>
        </pc:picChg>
        <pc:picChg chg="del mod">
          <ac:chgData name="Courtney Woolum" userId="85c78ab8a41235f3" providerId="LiveId" clId="{9331A487-A569-4A00-A3E7-58B43F306DEA}" dt="2024-04-01T03:34:13.808" v="18889" actId="478"/>
          <ac:picMkLst>
            <pc:docMk/>
            <pc:sldMk cId="3773507108" sldId="344"/>
            <ac:picMk id="28" creationId="{06C8691C-5B48-D58E-3167-23F47DED08BC}"/>
          </ac:picMkLst>
        </pc:picChg>
        <pc:picChg chg="del mod">
          <ac:chgData name="Courtney Woolum" userId="85c78ab8a41235f3" providerId="LiveId" clId="{9331A487-A569-4A00-A3E7-58B43F306DEA}" dt="2024-04-01T03:35:37.585" v="18896" actId="478"/>
          <ac:picMkLst>
            <pc:docMk/>
            <pc:sldMk cId="3773507108" sldId="344"/>
            <ac:picMk id="60" creationId="{902274F4-C32D-3C36-E6F6-0C29AA64201B}"/>
          </ac:picMkLst>
        </pc:picChg>
        <pc:cxnChg chg="mod">
          <ac:chgData name="Courtney Woolum" userId="85c78ab8a41235f3" providerId="LiveId" clId="{9331A487-A569-4A00-A3E7-58B43F306DEA}" dt="2024-04-01T03:42:53.977" v="18905" actId="1076"/>
          <ac:cxnSpMkLst>
            <pc:docMk/>
            <pc:sldMk cId="3773507108" sldId="344"/>
            <ac:cxnSpMk id="31" creationId="{37C88B83-7541-793E-FC60-059ED25DA615}"/>
          </ac:cxnSpMkLst>
        </pc:cxnChg>
        <pc:cxnChg chg="mod">
          <ac:chgData name="Courtney Woolum" userId="85c78ab8a41235f3" providerId="LiveId" clId="{9331A487-A569-4A00-A3E7-58B43F306DEA}" dt="2024-04-01T03:42:55.520" v="18906" actId="1076"/>
          <ac:cxnSpMkLst>
            <pc:docMk/>
            <pc:sldMk cId="3773507108" sldId="344"/>
            <ac:cxnSpMk id="41" creationId="{AF8A59EE-AFA6-1B2D-1D5A-F8780BE1158A}"/>
          </ac:cxnSpMkLst>
        </pc:cxnChg>
        <pc:cxnChg chg="mod">
          <ac:chgData name="Courtney Woolum" userId="85c78ab8a41235f3" providerId="LiveId" clId="{9331A487-A569-4A00-A3E7-58B43F306DEA}" dt="2024-04-01T03:42:53.977" v="18905" actId="1076"/>
          <ac:cxnSpMkLst>
            <pc:docMk/>
            <pc:sldMk cId="3773507108" sldId="344"/>
            <ac:cxnSpMk id="67" creationId="{D95D3DC0-A004-41A7-BB35-C5DD5131BD4C}"/>
          </ac:cxnSpMkLst>
        </pc:cxnChg>
        <pc:cxnChg chg="mod">
          <ac:chgData name="Courtney Woolum" userId="85c78ab8a41235f3" providerId="LiveId" clId="{9331A487-A569-4A00-A3E7-58B43F306DEA}" dt="2024-04-02T01:57:47.407" v="20181" actId="732"/>
          <ac:cxnSpMkLst>
            <pc:docMk/>
            <pc:sldMk cId="3773507108" sldId="344"/>
            <ac:cxnSpMk id="130" creationId="{8E053BDE-F5E8-61A6-C34D-0C95A28B5213}"/>
          </ac:cxnSpMkLst>
        </pc:cxnChg>
        <pc:cxnChg chg="mod">
          <ac:chgData name="Courtney Woolum" userId="85c78ab8a41235f3" providerId="LiveId" clId="{9331A487-A569-4A00-A3E7-58B43F306DEA}" dt="2024-04-02T01:57:47.407" v="20181" actId="732"/>
          <ac:cxnSpMkLst>
            <pc:docMk/>
            <pc:sldMk cId="3773507108" sldId="344"/>
            <ac:cxnSpMk id="132" creationId="{CD4F879C-B8CD-28D6-3EFA-28F117A60EF3}"/>
          </ac:cxnSpMkLst>
        </pc:cxnChg>
      </pc:sldChg>
      <pc:sldChg chg="addSp delSp modSp new del mod ord modClrScheme modShow chgLayout">
        <pc:chgData name="Courtney Woolum" userId="85c78ab8a41235f3" providerId="LiveId" clId="{9331A487-A569-4A00-A3E7-58B43F306DEA}" dt="2024-04-02T06:46:17.422" v="22528" actId="47"/>
        <pc:sldMkLst>
          <pc:docMk/>
          <pc:sldMk cId="3289228210" sldId="345"/>
        </pc:sldMkLst>
        <pc:spChg chg="mod ord">
          <ac:chgData name="Courtney Woolum" userId="85c78ab8a41235f3" providerId="LiveId" clId="{9331A487-A569-4A00-A3E7-58B43F306DEA}" dt="2024-03-30T02:54:58.182" v="12286" actId="1076"/>
          <ac:spMkLst>
            <pc:docMk/>
            <pc:sldMk cId="3289228210" sldId="345"/>
            <ac:spMk id="2" creationId="{8BF95D91-F04C-13FC-7321-6F8BB635964F}"/>
          </ac:spMkLst>
        </pc:spChg>
        <pc:spChg chg="del">
          <ac:chgData name="Courtney Woolum" userId="85c78ab8a41235f3" providerId="LiveId" clId="{9331A487-A569-4A00-A3E7-58B43F306DEA}" dt="2024-03-29T03:47:37.219" v="8824" actId="3680"/>
          <ac:spMkLst>
            <pc:docMk/>
            <pc:sldMk cId="3289228210" sldId="345"/>
            <ac:spMk id="3" creationId="{ED06DCA9-8A6E-ACCE-E204-1A3FF134BADC}"/>
          </ac:spMkLst>
        </pc:spChg>
        <pc:spChg chg="add del mod ord">
          <ac:chgData name="Courtney Woolum" userId="85c78ab8a41235f3" providerId="LiveId" clId="{9331A487-A569-4A00-A3E7-58B43F306DEA}" dt="2024-03-29T04:09:36.214" v="9085" actId="478"/>
          <ac:spMkLst>
            <pc:docMk/>
            <pc:sldMk cId="3289228210" sldId="345"/>
            <ac:spMk id="5" creationId="{E291414F-2C3B-A749-A2C8-7A06CDD09D50}"/>
          </ac:spMkLst>
        </pc:spChg>
        <pc:spChg chg="add del mod">
          <ac:chgData name="Courtney Woolum" userId="85c78ab8a41235f3" providerId="LiveId" clId="{9331A487-A569-4A00-A3E7-58B43F306DEA}" dt="2024-03-29T04:24:12.359" v="9313" actId="478"/>
          <ac:spMkLst>
            <pc:docMk/>
            <pc:sldMk cId="3289228210" sldId="345"/>
            <ac:spMk id="6" creationId="{1F794947-C72A-4FAB-E5C8-8CCC69E2D008}"/>
          </ac:spMkLst>
        </pc:spChg>
        <pc:spChg chg="add del mod ord">
          <ac:chgData name="Courtney Woolum" userId="85c78ab8a41235f3" providerId="LiveId" clId="{9331A487-A569-4A00-A3E7-58B43F306DEA}" dt="2024-03-29T04:23:10.541" v="9293" actId="700"/>
          <ac:spMkLst>
            <pc:docMk/>
            <pc:sldMk cId="3289228210" sldId="345"/>
            <ac:spMk id="7" creationId="{A74A2154-B69E-FE28-846F-C9B74D2DEC03}"/>
          </ac:spMkLst>
        </pc:spChg>
        <pc:spChg chg="add del mod ord">
          <ac:chgData name="Courtney Woolum" userId="85c78ab8a41235f3" providerId="LiveId" clId="{9331A487-A569-4A00-A3E7-58B43F306DEA}" dt="2024-03-29T04:23:19.667" v="9295" actId="700"/>
          <ac:spMkLst>
            <pc:docMk/>
            <pc:sldMk cId="3289228210" sldId="345"/>
            <ac:spMk id="8" creationId="{5B742AF0-2574-181D-9151-198B3C33F1DF}"/>
          </ac:spMkLst>
        </pc:spChg>
        <pc:spChg chg="add del mod ord">
          <ac:chgData name="Courtney Woolum" userId="85c78ab8a41235f3" providerId="LiveId" clId="{9331A487-A569-4A00-A3E7-58B43F306DEA}" dt="2024-03-29T04:23:38.924" v="9302" actId="478"/>
          <ac:spMkLst>
            <pc:docMk/>
            <pc:sldMk cId="3289228210" sldId="345"/>
            <ac:spMk id="9" creationId="{8CFC0BB0-921A-6507-56BD-83F34E4036C7}"/>
          </ac:spMkLst>
        </pc:spChg>
        <pc:spChg chg="add mod ord">
          <ac:chgData name="Courtney Woolum" userId="85c78ab8a41235f3" providerId="LiveId" clId="{9331A487-A569-4A00-A3E7-58B43F306DEA}" dt="2024-03-30T02:53:14.108" v="12233" actId="1076"/>
          <ac:spMkLst>
            <pc:docMk/>
            <pc:sldMk cId="3289228210" sldId="345"/>
            <ac:spMk id="12" creationId="{E55321D8-91A3-7F36-1D9D-D46B06B0E49F}"/>
          </ac:spMkLst>
        </pc:spChg>
        <pc:spChg chg="add del mod ord">
          <ac:chgData name="Courtney Woolum" userId="85c78ab8a41235f3" providerId="LiveId" clId="{9331A487-A569-4A00-A3E7-58B43F306DEA}" dt="2024-03-29T04:44:01.396" v="9779" actId="478"/>
          <ac:spMkLst>
            <pc:docMk/>
            <pc:sldMk cId="3289228210" sldId="345"/>
            <ac:spMk id="25" creationId="{CEFCB81F-F9B8-CFA7-837E-5C47070EACE2}"/>
          </ac:spMkLst>
        </pc:spChg>
        <pc:spChg chg="add del mod ord">
          <ac:chgData name="Courtney Woolum" userId="85c78ab8a41235f3" providerId="LiveId" clId="{9331A487-A569-4A00-A3E7-58B43F306DEA}" dt="2024-03-29T04:36:25.738" v="9598" actId="478"/>
          <ac:spMkLst>
            <pc:docMk/>
            <pc:sldMk cId="3289228210" sldId="345"/>
            <ac:spMk id="26" creationId="{57645A62-8FDB-2C91-DD69-30992D8F6076}"/>
          </ac:spMkLst>
        </pc:spChg>
        <pc:spChg chg="add del mod ord">
          <ac:chgData name="Courtney Woolum" userId="85c78ab8a41235f3" providerId="LiveId" clId="{9331A487-A569-4A00-A3E7-58B43F306DEA}" dt="2024-03-29T04:36:23.105" v="9597" actId="478"/>
          <ac:spMkLst>
            <pc:docMk/>
            <pc:sldMk cId="3289228210" sldId="345"/>
            <ac:spMk id="27" creationId="{29F550F1-3198-D877-0F65-41C64F19083E}"/>
          </ac:spMkLst>
        </pc:spChg>
        <pc:spChg chg="add del mod ord">
          <ac:chgData name="Courtney Woolum" userId="85c78ab8a41235f3" providerId="LiveId" clId="{9331A487-A569-4A00-A3E7-58B43F306DEA}" dt="2024-03-29T04:40:25.192" v="9690" actId="11529"/>
          <ac:spMkLst>
            <pc:docMk/>
            <pc:sldMk cId="3289228210" sldId="345"/>
            <ac:spMk id="28" creationId="{D4429CE8-B0A7-1C5A-C618-1637FE78BAB4}"/>
          </ac:spMkLst>
        </pc:spChg>
        <pc:spChg chg="add del mod">
          <ac:chgData name="Courtney Woolum" userId="85c78ab8a41235f3" providerId="LiveId" clId="{9331A487-A569-4A00-A3E7-58B43F306DEA}" dt="2024-03-29T04:44:03.937" v="9780" actId="478"/>
          <ac:spMkLst>
            <pc:docMk/>
            <pc:sldMk cId="3289228210" sldId="345"/>
            <ac:spMk id="36" creationId="{ABD0CCAD-5E4B-C10F-E84D-985F440536DC}"/>
          </ac:spMkLst>
        </pc:spChg>
        <pc:spChg chg="add del mod">
          <ac:chgData name="Courtney Woolum" userId="85c78ab8a41235f3" providerId="LiveId" clId="{9331A487-A569-4A00-A3E7-58B43F306DEA}" dt="2024-03-30T00:03:30.299" v="10699"/>
          <ac:spMkLst>
            <pc:docMk/>
            <pc:sldMk cId="3289228210" sldId="345"/>
            <ac:spMk id="53" creationId="{6B094E10-B806-697B-FD78-CAAD6F33C9AE}"/>
          </ac:spMkLst>
        </pc:spChg>
        <pc:spChg chg="add del mod">
          <ac:chgData name="Courtney Woolum" userId="85c78ab8a41235f3" providerId="LiveId" clId="{9331A487-A569-4A00-A3E7-58B43F306DEA}" dt="2024-03-30T00:05:29.697" v="10741" actId="478"/>
          <ac:spMkLst>
            <pc:docMk/>
            <pc:sldMk cId="3289228210" sldId="345"/>
            <ac:spMk id="54" creationId="{00B25831-3E5C-10CF-F1BA-7A41A1B7FA1B}"/>
          </ac:spMkLst>
        </pc:spChg>
        <pc:spChg chg="add del mod">
          <ac:chgData name="Courtney Woolum" userId="85c78ab8a41235f3" providerId="LiveId" clId="{9331A487-A569-4A00-A3E7-58B43F306DEA}" dt="2024-03-30T00:05:29.697" v="10741" actId="478"/>
          <ac:spMkLst>
            <pc:docMk/>
            <pc:sldMk cId="3289228210" sldId="345"/>
            <ac:spMk id="55" creationId="{29514815-DD7E-75F1-7D0A-438C086630A4}"/>
          </ac:spMkLst>
        </pc:spChg>
        <pc:spChg chg="add del mod">
          <ac:chgData name="Courtney Woolum" userId="85c78ab8a41235f3" providerId="LiveId" clId="{9331A487-A569-4A00-A3E7-58B43F306DEA}" dt="2024-03-30T00:13:51.449" v="10890" actId="478"/>
          <ac:spMkLst>
            <pc:docMk/>
            <pc:sldMk cId="3289228210" sldId="345"/>
            <ac:spMk id="57" creationId="{823D06D9-6D64-C057-545A-954C8BD9EBA0}"/>
          </ac:spMkLst>
        </pc:spChg>
        <pc:spChg chg="add mod">
          <ac:chgData name="Courtney Woolum" userId="85c78ab8a41235f3" providerId="LiveId" clId="{9331A487-A569-4A00-A3E7-58B43F306DEA}" dt="2024-03-30T14:52:32.699" v="13937" actId="1076"/>
          <ac:spMkLst>
            <pc:docMk/>
            <pc:sldMk cId="3289228210" sldId="345"/>
            <ac:spMk id="61" creationId="{4CCB90C6-F41C-BC92-8E1D-417EE26D0F15}"/>
          </ac:spMkLst>
        </pc:spChg>
        <pc:spChg chg="add mod">
          <ac:chgData name="Courtney Woolum" userId="85c78ab8a41235f3" providerId="LiveId" clId="{9331A487-A569-4A00-A3E7-58B43F306DEA}" dt="2024-03-30T02:53:14.108" v="12233" actId="1076"/>
          <ac:spMkLst>
            <pc:docMk/>
            <pc:sldMk cId="3289228210" sldId="345"/>
            <ac:spMk id="62" creationId="{28F0E4D4-57CA-3819-3B4E-FCBB72D255FB}"/>
          </ac:spMkLst>
        </pc:spChg>
        <pc:spChg chg="add mod">
          <ac:chgData name="Courtney Woolum" userId="85c78ab8a41235f3" providerId="LiveId" clId="{9331A487-A569-4A00-A3E7-58B43F306DEA}" dt="2024-03-30T02:53:14.108" v="12233" actId="1076"/>
          <ac:spMkLst>
            <pc:docMk/>
            <pc:sldMk cId="3289228210" sldId="345"/>
            <ac:spMk id="63" creationId="{4521A554-A107-E3DB-550F-C6C3577F6C80}"/>
          </ac:spMkLst>
        </pc:spChg>
        <pc:grpChg chg="add del mod topLvl">
          <ac:chgData name="Courtney Woolum" userId="85c78ab8a41235f3" providerId="LiveId" clId="{9331A487-A569-4A00-A3E7-58B43F306DEA}" dt="2024-03-30T00:47:02.591" v="11379" actId="165"/>
          <ac:grpSpMkLst>
            <pc:docMk/>
            <pc:sldMk cId="3289228210" sldId="345"/>
            <ac:grpSpMk id="24" creationId="{6E10A7C6-B813-3E98-9F6E-E8CF5D8ADF86}"/>
          </ac:grpSpMkLst>
        </pc:grpChg>
        <pc:grpChg chg="add del mod topLvl">
          <ac:chgData name="Courtney Woolum" userId="85c78ab8a41235f3" providerId="LiveId" clId="{9331A487-A569-4A00-A3E7-58B43F306DEA}" dt="2024-03-30T00:46:59.643" v="11378" actId="165"/>
          <ac:grpSpMkLst>
            <pc:docMk/>
            <pc:sldMk cId="3289228210" sldId="345"/>
            <ac:grpSpMk id="37" creationId="{E20A024A-2EE9-63A3-028D-54DB07723848}"/>
          </ac:grpSpMkLst>
        </pc:grpChg>
        <pc:grpChg chg="add del mod">
          <ac:chgData name="Courtney Woolum" userId="85c78ab8a41235f3" providerId="LiveId" clId="{9331A487-A569-4A00-A3E7-58B43F306DEA}" dt="2024-03-30T00:06:42.378" v="10762" actId="165"/>
          <ac:grpSpMkLst>
            <pc:docMk/>
            <pc:sldMk cId="3289228210" sldId="345"/>
            <ac:grpSpMk id="39" creationId="{01C3B567-FDDE-2E3D-F296-0B9361570772}"/>
          </ac:grpSpMkLst>
        </pc:grpChg>
        <pc:grpChg chg="add del mod topLvl">
          <ac:chgData name="Courtney Woolum" userId="85c78ab8a41235f3" providerId="LiveId" clId="{9331A487-A569-4A00-A3E7-58B43F306DEA}" dt="2024-03-30T00:46:55.717" v="11377" actId="165"/>
          <ac:grpSpMkLst>
            <pc:docMk/>
            <pc:sldMk cId="3289228210" sldId="345"/>
            <ac:grpSpMk id="50" creationId="{8FAC11CA-9AE8-62CC-1B3F-F335EB383FEF}"/>
          </ac:grpSpMkLst>
        </pc:grpChg>
        <pc:grpChg chg="add mod">
          <ac:chgData name="Courtney Woolum" userId="85c78ab8a41235f3" providerId="LiveId" clId="{9331A487-A569-4A00-A3E7-58B43F306DEA}" dt="2024-03-30T02:53:14.108" v="12233" actId="1076"/>
          <ac:grpSpMkLst>
            <pc:docMk/>
            <pc:sldMk cId="3289228210" sldId="345"/>
            <ac:grpSpMk id="56" creationId="{9D85EFD8-0474-DA58-4665-58D868FF015D}"/>
          </ac:grpSpMkLst>
        </pc:grpChg>
        <pc:grpChg chg="add del mod">
          <ac:chgData name="Courtney Woolum" userId="85c78ab8a41235f3" providerId="LiveId" clId="{9331A487-A569-4A00-A3E7-58B43F306DEA}" dt="2024-03-30T00:46:51.250" v="11376" actId="165"/>
          <ac:grpSpMkLst>
            <pc:docMk/>
            <pc:sldMk cId="3289228210" sldId="345"/>
            <ac:grpSpMk id="60" creationId="{9489E26C-C4ED-0D04-D8FE-9D56436D2689}"/>
          </ac:grpSpMkLst>
        </pc:grpChg>
        <pc:graphicFrameChg chg="add del mod ord modGraphic">
          <ac:chgData name="Courtney Woolum" userId="85c78ab8a41235f3" providerId="LiveId" clId="{9331A487-A569-4A00-A3E7-58B43F306DEA}" dt="2024-03-29T04:23:35.286" v="9301" actId="478"/>
          <ac:graphicFrameMkLst>
            <pc:docMk/>
            <pc:sldMk cId="3289228210" sldId="345"/>
            <ac:graphicFrameMk id="4" creationId="{5FB36763-AA9E-AF8E-DA8E-0BC9C48051FF}"/>
          </ac:graphicFrameMkLst>
        </pc:graphicFrameChg>
        <pc:graphicFrameChg chg="add mod modGraphic">
          <ac:chgData name="Courtney Woolum" userId="85c78ab8a41235f3" providerId="LiveId" clId="{9331A487-A569-4A00-A3E7-58B43F306DEA}" dt="2024-03-30T02:53:14.108" v="12233" actId="1076"/>
          <ac:graphicFrameMkLst>
            <pc:docMk/>
            <pc:sldMk cId="3289228210" sldId="345"/>
            <ac:graphicFrameMk id="10" creationId="{1EEE10F4-EB7F-BA4B-A3BC-77A1ED23345D}"/>
          </ac:graphicFrameMkLst>
        </pc:graphicFrameChg>
        <pc:picChg chg="add del mod">
          <ac:chgData name="Courtney Woolum" userId="85c78ab8a41235f3" providerId="LiveId" clId="{9331A487-A569-4A00-A3E7-58B43F306DEA}" dt="2024-03-29T04:32:36.661" v="9483" actId="478"/>
          <ac:picMkLst>
            <pc:docMk/>
            <pc:sldMk cId="3289228210" sldId="345"/>
            <ac:picMk id="14" creationId="{A911092A-971F-D2AE-2339-59268B1C7B90}"/>
          </ac:picMkLst>
        </pc:picChg>
        <pc:picChg chg="add del mod topLvl">
          <ac:chgData name="Courtney Woolum" userId="85c78ab8a41235f3" providerId="LiveId" clId="{9331A487-A569-4A00-A3E7-58B43F306DEA}" dt="2024-03-30T02:53:14.108" v="12233" actId="1076"/>
          <ac:picMkLst>
            <pc:docMk/>
            <pc:sldMk cId="3289228210" sldId="345"/>
            <ac:picMk id="15" creationId="{C01BDB71-C0AE-EC3F-3B06-3EADD23DCE44}"/>
          </ac:picMkLst>
        </pc:picChg>
        <pc:picChg chg="add del mod topLvl">
          <ac:chgData name="Courtney Woolum" userId="85c78ab8a41235f3" providerId="LiveId" clId="{9331A487-A569-4A00-A3E7-58B43F306DEA}" dt="2024-03-30T02:53:14.108" v="12233" actId="1076"/>
          <ac:picMkLst>
            <pc:docMk/>
            <pc:sldMk cId="3289228210" sldId="345"/>
            <ac:picMk id="16" creationId="{BA620D3C-3E7F-65A8-E597-AE52B70C1015}"/>
          </ac:picMkLst>
        </pc:picChg>
        <pc:picChg chg="add mod topLvl">
          <ac:chgData name="Courtney Woolum" userId="85c78ab8a41235f3" providerId="LiveId" clId="{9331A487-A569-4A00-A3E7-58B43F306DEA}" dt="2024-03-30T02:53:14.108" v="12233" actId="1076"/>
          <ac:picMkLst>
            <pc:docMk/>
            <pc:sldMk cId="3289228210" sldId="345"/>
            <ac:picMk id="17" creationId="{8B935743-514A-6E63-6B48-F51785B18B49}"/>
          </ac:picMkLst>
        </pc:picChg>
        <pc:picChg chg="add mod topLvl">
          <ac:chgData name="Courtney Woolum" userId="85c78ab8a41235f3" providerId="LiveId" clId="{9331A487-A569-4A00-A3E7-58B43F306DEA}" dt="2024-03-30T00:51:54.417" v="11442" actId="1076"/>
          <ac:picMkLst>
            <pc:docMk/>
            <pc:sldMk cId="3289228210" sldId="345"/>
            <ac:picMk id="18" creationId="{984F5E3D-1455-9CEA-0108-801DEC94A571}"/>
          </ac:picMkLst>
        </pc:picChg>
        <pc:picChg chg="add del mod">
          <ac:chgData name="Courtney Woolum" userId="85c78ab8a41235f3" providerId="LiveId" clId="{9331A487-A569-4A00-A3E7-58B43F306DEA}" dt="2024-03-29T04:34:30.424" v="9542" actId="478"/>
          <ac:picMkLst>
            <pc:docMk/>
            <pc:sldMk cId="3289228210" sldId="345"/>
            <ac:picMk id="20" creationId="{8442B3EE-BD8B-FB5C-16EF-87184242FB0E}"/>
          </ac:picMkLst>
        </pc:picChg>
        <pc:picChg chg="add mod topLvl">
          <ac:chgData name="Courtney Woolum" userId="85c78ab8a41235f3" providerId="LiveId" clId="{9331A487-A569-4A00-A3E7-58B43F306DEA}" dt="2024-03-30T02:53:14.108" v="12233" actId="1076"/>
          <ac:picMkLst>
            <pc:docMk/>
            <pc:sldMk cId="3289228210" sldId="345"/>
            <ac:picMk id="21" creationId="{6F3E756A-EDD3-0664-CE6C-8990CF985973}"/>
          </ac:picMkLst>
        </pc:picChg>
        <pc:picChg chg="add mod topLvl">
          <ac:chgData name="Courtney Woolum" userId="85c78ab8a41235f3" providerId="LiveId" clId="{9331A487-A569-4A00-A3E7-58B43F306DEA}" dt="2024-03-30T02:53:14.108" v="12233" actId="1076"/>
          <ac:picMkLst>
            <pc:docMk/>
            <pc:sldMk cId="3289228210" sldId="345"/>
            <ac:picMk id="22" creationId="{6C48F988-6FC4-385A-7A45-0A6968887C03}"/>
          </ac:picMkLst>
        </pc:picChg>
        <pc:picChg chg="add del mod">
          <ac:chgData name="Courtney Woolum" userId="85c78ab8a41235f3" providerId="LiveId" clId="{9331A487-A569-4A00-A3E7-58B43F306DEA}" dt="2024-03-29T04:50:50.318" v="9912" actId="478"/>
          <ac:picMkLst>
            <pc:docMk/>
            <pc:sldMk cId="3289228210" sldId="345"/>
            <ac:picMk id="23" creationId="{F9218EBC-F661-39D3-1457-FE103C214374}"/>
          </ac:picMkLst>
        </pc:picChg>
        <pc:picChg chg="add del mod">
          <ac:chgData name="Courtney Woolum" userId="85c78ab8a41235f3" providerId="LiveId" clId="{9331A487-A569-4A00-A3E7-58B43F306DEA}" dt="2024-03-29T04:43:03.255" v="9747" actId="478"/>
          <ac:picMkLst>
            <pc:docMk/>
            <pc:sldMk cId="3289228210" sldId="345"/>
            <ac:picMk id="30" creationId="{0943A65A-AF96-F4B5-DA71-3C8DF3526289}"/>
          </ac:picMkLst>
        </pc:picChg>
        <pc:picChg chg="add del mod">
          <ac:chgData name="Courtney Woolum" userId="85c78ab8a41235f3" providerId="LiveId" clId="{9331A487-A569-4A00-A3E7-58B43F306DEA}" dt="2024-03-29T04:48:43.461" v="9856" actId="478"/>
          <ac:picMkLst>
            <pc:docMk/>
            <pc:sldMk cId="3289228210" sldId="345"/>
            <ac:picMk id="31" creationId="{1F48E79A-0B68-44F8-3E7B-A3D835ED2E67}"/>
          </ac:picMkLst>
        </pc:picChg>
        <pc:picChg chg="add del mod topLvl">
          <ac:chgData name="Courtney Woolum" userId="85c78ab8a41235f3" providerId="LiveId" clId="{9331A487-A569-4A00-A3E7-58B43F306DEA}" dt="2024-03-30T02:53:14.108" v="12233" actId="1076"/>
          <ac:picMkLst>
            <pc:docMk/>
            <pc:sldMk cId="3289228210" sldId="345"/>
            <ac:picMk id="32" creationId="{1E33805A-C1EA-1555-38CA-6CEF8CB6A871}"/>
          </ac:picMkLst>
        </pc:picChg>
        <pc:picChg chg="add mod topLvl">
          <ac:chgData name="Courtney Woolum" userId="85c78ab8a41235f3" providerId="LiveId" clId="{9331A487-A569-4A00-A3E7-58B43F306DEA}" dt="2024-03-30T02:53:14.108" v="12233" actId="1076"/>
          <ac:picMkLst>
            <pc:docMk/>
            <pc:sldMk cId="3289228210" sldId="345"/>
            <ac:picMk id="33" creationId="{16F587AD-92E6-F039-B4FB-AD7FBAA72A2D}"/>
          </ac:picMkLst>
        </pc:picChg>
        <pc:picChg chg="add del mod">
          <ac:chgData name="Courtney Woolum" userId="85c78ab8a41235f3" providerId="LiveId" clId="{9331A487-A569-4A00-A3E7-58B43F306DEA}" dt="2024-03-29T04:48:45.510" v="9857" actId="478"/>
          <ac:picMkLst>
            <pc:docMk/>
            <pc:sldMk cId="3289228210" sldId="345"/>
            <ac:picMk id="34" creationId="{3A12F8E8-D936-D9BE-7DD6-9C5682F33BB0}"/>
          </ac:picMkLst>
        </pc:picChg>
        <pc:picChg chg="add mod topLvl">
          <ac:chgData name="Courtney Woolum" userId="85c78ab8a41235f3" providerId="LiveId" clId="{9331A487-A569-4A00-A3E7-58B43F306DEA}" dt="2024-03-30T00:51:50.974" v="11441" actId="1076"/>
          <ac:picMkLst>
            <pc:docMk/>
            <pc:sldMk cId="3289228210" sldId="345"/>
            <ac:picMk id="38" creationId="{FC2DE1AD-41F4-5D51-D7F7-F6298C32EA0C}"/>
          </ac:picMkLst>
        </pc:picChg>
        <pc:picChg chg="add del mod">
          <ac:chgData name="Courtney Woolum" userId="85c78ab8a41235f3" providerId="LiveId" clId="{9331A487-A569-4A00-A3E7-58B43F306DEA}" dt="2024-03-29T04:49:38.003" v="9865" actId="478"/>
          <ac:picMkLst>
            <pc:docMk/>
            <pc:sldMk cId="3289228210" sldId="345"/>
            <ac:picMk id="41" creationId="{3C84AC7F-28B7-3F17-D9A3-B2CA37E98D9C}"/>
          </ac:picMkLst>
        </pc:picChg>
        <pc:picChg chg="add del mod">
          <ac:chgData name="Courtney Woolum" userId="85c78ab8a41235f3" providerId="LiveId" clId="{9331A487-A569-4A00-A3E7-58B43F306DEA}" dt="2024-03-29T04:51:54.015" v="9931" actId="478"/>
          <ac:picMkLst>
            <pc:docMk/>
            <pc:sldMk cId="3289228210" sldId="345"/>
            <ac:picMk id="43" creationId="{CB77C980-F21A-2F8F-A016-439ACFB1EE82}"/>
          </ac:picMkLst>
        </pc:picChg>
        <pc:picChg chg="add del mod">
          <ac:chgData name="Courtney Woolum" userId="85c78ab8a41235f3" providerId="LiveId" clId="{9331A487-A569-4A00-A3E7-58B43F306DEA}" dt="2024-03-29T04:51:56.312" v="9932" actId="478"/>
          <ac:picMkLst>
            <pc:docMk/>
            <pc:sldMk cId="3289228210" sldId="345"/>
            <ac:picMk id="44" creationId="{2069A227-B727-E044-84F5-E34CA596E950}"/>
          </ac:picMkLst>
        </pc:picChg>
        <pc:picChg chg="add mod">
          <ac:chgData name="Courtney Woolum" userId="85c78ab8a41235f3" providerId="LiveId" clId="{9331A487-A569-4A00-A3E7-58B43F306DEA}" dt="2024-03-29T04:50:14.169" v="9878"/>
          <ac:picMkLst>
            <pc:docMk/>
            <pc:sldMk cId="3289228210" sldId="345"/>
            <ac:picMk id="45" creationId="{6A194D5D-9ADA-D25C-25A9-2E6964851EFB}"/>
          </ac:picMkLst>
        </pc:picChg>
        <pc:picChg chg="add mod">
          <ac:chgData name="Courtney Woolum" userId="85c78ab8a41235f3" providerId="LiveId" clId="{9331A487-A569-4A00-A3E7-58B43F306DEA}" dt="2024-03-29T04:50:34.481" v="9898" actId="1076"/>
          <ac:picMkLst>
            <pc:docMk/>
            <pc:sldMk cId="3289228210" sldId="345"/>
            <ac:picMk id="46" creationId="{4016401F-1D52-2879-4ADC-A344A1317363}"/>
          </ac:picMkLst>
        </pc:picChg>
        <pc:picChg chg="add del mod">
          <ac:chgData name="Courtney Woolum" userId="85c78ab8a41235f3" providerId="LiveId" clId="{9331A487-A569-4A00-A3E7-58B43F306DEA}" dt="2024-03-30T00:14:23.312" v="10895" actId="478"/>
          <ac:picMkLst>
            <pc:docMk/>
            <pc:sldMk cId="3289228210" sldId="345"/>
            <ac:picMk id="48" creationId="{62CC9DF1-8C4C-AF9E-AA74-CE8C429A6D0E}"/>
          </ac:picMkLst>
        </pc:picChg>
        <pc:picChg chg="add del mod">
          <ac:chgData name="Courtney Woolum" userId="85c78ab8a41235f3" providerId="LiveId" clId="{9331A487-A569-4A00-A3E7-58B43F306DEA}" dt="2024-03-30T00:14:18.308" v="10894" actId="478"/>
          <ac:picMkLst>
            <pc:docMk/>
            <pc:sldMk cId="3289228210" sldId="345"/>
            <ac:picMk id="49" creationId="{BEB8B9F6-972F-8345-0E1C-742760B654B7}"/>
          </ac:picMkLst>
        </pc:picChg>
        <pc:picChg chg="add mod">
          <ac:chgData name="Courtney Woolum" userId="85c78ab8a41235f3" providerId="LiveId" clId="{9331A487-A569-4A00-A3E7-58B43F306DEA}" dt="2024-03-30T00:21:06.942" v="10943" actId="1076"/>
          <ac:picMkLst>
            <pc:docMk/>
            <pc:sldMk cId="3289228210" sldId="345"/>
            <ac:picMk id="51" creationId="{65FAC08D-7B9C-388B-82C9-C2ABFCE28D7E}"/>
          </ac:picMkLst>
        </pc:picChg>
        <pc:picChg chg="add del mod">
          <ac:chgData name="Courtney Woolum" userId="85c78ab8a41235f3" providerId="LiveId" clId="{9331A487-A569-4A00-A3E7-58B43F306DEA}" dt="2024-03-30T00:21:31.815" v="10953" actId="478"/>
          <ac:picMkLst>
            <pc:docMk/>
            <pc:sldMk cId="3289228210" sldId="345"/>
            <ac:picMk id="52" creationId="{62FFC712-7839-2779-52F5-53B808DE4F47}"/>
          </ac:picMkLst>
        </pc:picChg>
        <pc:picChg chg="add mod topLvl">
          <ac:chgData name="Courtney Woolum" userId="85c78ab8a41235f3" providerId="LiveId" clId="{9331A487-A569-4A00-A3E7-58B43F306DEA}" dt="2024-03-30T02:53:14.108" v="12233" actId="1076"/>
          <ac:picMkLst>
            <pc:docMk/>
            <pc:sldMk cId="3289228210" sldId="345"/>
            <ac:picMk id="58" creationId="{7A44AAEC-12C9-26EA-2042-2395A850EAB3}"/>
          </ac:picMkLst>
        </pc:picChg>
        <pc:picChg chg="add mod topLvl">
          <ac:chgData name="Courtney Woolum" userId="85c78ab8a41235f3" providerId="LiveId" clId="{9331A487-A569-4A00-A3E7-58B43F306DEA}" dt="2024-03-30T02:53:14.108" v="12233" actId="1076"/>
          <ac:picMkLst>
            <pc:docMk/>
            <pc:sldMk cId="3289228210" sldId="345"/>
            <ac:picMk id="59" creationId="{AFF1B82D-6A8F-8CF8-5FD5-E09593B213B3}"/>
          </ac:picMkLst>
        </pc:picChg>
        <pc:picChg chg="add mod">
          <ac:chgData name="Courtney Woolum" userId="85c78ab8a41235f3" providerId="LiveId" clId="{9331A487-A569-4A00-A3E7-58B43F306DEA}" dt="2024-03-30T00:49:30.414" v="11405" actId="1076"/>
          <ac:picMkLst>
            <pc:docMk/>
            <pc:sldMk cId="3289228210" sldId="345"/>
            <ac:picMk id="64" creationId="{7F49FD18-FCF8-C102-3278-B427CC6CF040}"/>
          </ac:picMkLst>
        </pc:picChg>
        <pc:picChg chg="add mod">
          <ac:chgData name="Courtney Woolum" userId="85c78ab8a41235f3" providerId="LiveId" clId="{9331A487-A569-4A00-A3E7-58B43F306DEA}" dt="2024-03-30T00:49:27.882" v="11404" actId="1076"/>
          <ac:picMkLst>
            <pc:docMk/>
            <pc:sldMk cId="3289228210" sldId="345"/>
            <ac:picMk id="65" creationId="{8092798C-99B6-7F29-BA7C-C9565D69671D}"/>
          </ac:picMkLst>
        </pc:picChg>
      </pc:sldChg>
      <pc:sldChg chg="addSp delSp modSp add del mod ord setBg modShow">
        <pc:chgData name="Courtney Woolum" userId="85c78ab8a41235f3" providerId="LiveId" clId="{9331A487-A569-4A00-A3E7-58B43F306DEA}" dt="2024-04-02T06:46:08.127" v="22526" actId="47"/>
        <pc:sldMkLst>
          <pc:docMk/>
          <pc:sldMk cId="3407230388" sldId="346"/>
        </pc:sldMkLst>
        <pc:spChg chg="mod">
          <ac:chgData name="Courtney Woolum" userId="85c78ab8a41235f3" providerId="LiveId" clId="{9331A487-A569-4A00-A3E7-58B43F306DEA}" dt="2024-03-29T17:18:14.337" v="10171" actId="26606"/>
          <ac:spMkLst>
            <pc:docMk/>
            <pc:sldMk cId="3407230388" sldId="346"/>
            <ac:spMk id="2" creationId="{8BF95D91-F04C-13FC-7321-6F8BB635964F}"/>
          </ac:spMkLst>
        </pc:spChg>
        <pc:spChg chg="add del mod">
          <ac:chgData name="Courtney Woolum" userId="85c78ab8a41235f3" providerId="LiveId" clId="{9331A487-A569-4A00-A3E7-58B43F306DEA}" dt="2024-03-29T16:45:37.629" v="10001" actId="478"/>
          <ac:spMkLst>
            <pc:docMk/>
            <pc:sldMk cId="3407230388" sldId="346"/>
            <ac:spMk id="3" creationId="{F488C35B-6B77-FFB7-D5EA-F29941F7A2D5}"/>
          </ac:spMkLst>
        </pc:spChg>
        <pc:spChg chg="add mod">
          <ac:chgData name="Courtney Woolum" userId="85c78ab8a41235f3" providerId="LiveId" clId="{9331A487-A569-4A00-A3E7-58B43F306DEA}" dt="2024-03-29T17:21:37.075" v="10183" actId="207"/>
          <ac:spMkLst>
            <pc:docMk/>
            <pc:sldMk cId="3407230388" sldId="346"/>
            <ac:spMk id="4" creationId="{D1767F8A-7FBE-299B-65D6-2F7F163D761E}"/>
          </ac:spMkLst>
        </pc:spChg>
        <pc:spChg chg="add mod">
          <ac:chgData name="Courtney Woolum" userId="85c78ab8a41235f3" providerId="LiveId" clId="{9331A487-A569-4A00-A3E7-58B43F306DEA}" dt="2024-03-29T17:21:28.698" v="10180" actId="207"/>
          <ac:spMkLst>
            <pc:docMk/>
            <pc:sldMk cId="3407230388" sldId="346"/>
            <ac:spMk id="8" creationId="{CC1A5419-44AB-ECEF-D309-FBADCD66BAE9}"/>
          </ac:spMkLst>
        </pc:spChg>
        <pc:spChg chg="add mod">
          <ac:chgData name="Courtney Woolum" userId="85c78ab8a41235f3" providerId="LiveId" clId="{9331A487-A569-4A00-A3E7-58B43F306DEA}" dt="2024-03-29T17:21:31.316" v="10181" actId="207"/>
          <ac:spMkLst>
            <pc:docMk/>
            <pc:sldMk cId="3407230388" sldId="346"/>
            <ac:spMk id="11" creationId="{454C29D3-FE0C-3F84-AF86-42DF2FC7DAB4}"/>
          </ac:spMkLst>
        </pc:spChg>
        <pc:spChg chg="del mod">
          <ac:chgData name="Courtney Woolum" userId="85c78ab8a41235f3" providerId="LiveId" clId="{9331A487-A569-4A00-A3E7-58B43F306DEA}" dt="2024-03-29T16:45:31.487" v="9999" actId="478"/>
          <ac:spMkLst>
            <pc:docMk/>
            <pc:sldMk cId="3407230388" sldId="346"/>
            <ac:spMk id="12" creationId="{E55321D8-91A3-7F36-1D9D-D46B06B0E49F}"/>
          </ac:spMkLst>
        </pc:spChg>
        <pc:spChg chg="add mod ord">
          <ac:chgData name="Courtney Woolum" userId="85c78ab8a41235f3" providerId="LiveId" clId="{9331A487-A569-4A00-A3E7-58B43F306DEA}" dt="2024-03-29T17:26:33.132" v="10188" actId="164"/>
          <ac:spMkLst>
            <pc:docMk/>
            <pc:sldMk cId="3407230388" sldId="346"/>
            <ac:spMk id="28" creationId="{D1D1B386-0258-CCB0-A9DB-7B8F9E0C8A01}"/>
          </ac:spMkLst>
        </pc:spChg>
        <pc:spChg chg="add del">
          <ac:chgData name="Courtney Woolum" userId="85c78ab8a41235f3" providerId="LiveId" clId="{9331A487-A569-4A00-A3E7-58B43F306DEA}" dt="2024-03-29T17:16:23.701" v="10156" actId="26606"/>
          <ac:spMkLst>
            <pc:docMk/>
            <pc:sldMk cId="3407230388" sldId="346"/>
            <ac:spMk id="31" creationId="{C56CC73C-6A71-4FE9-9056-C0393F60C52F}"/>
          </ac:spMkLst>
        </pc:spChg>
        <pc:spChg chg="add del">
          <ac:chgData name="Courtney Woolum" userId="85c78ab8a41235f3" providerId="LiveId" clId="{9331A487-A569-4A00-A3E7-58B43F306DEA}" dt="2024-03-29T17:17:56.333" v="10163" actId="26606"/>
          <ac:spMkLst>
            <pc:docMk/>
            <pc:sldMk cId="3407230388" sldId="346"/>
            <ac:spMk id="33" creationId="{919F6125-11A7-4CFF-BDB6-D8F64825844B}"/>
          </ac:spMkLst>
        </pc:spChg>
        <pc:spChg chg="add del">
          <ac:chgData name="Courtney Woolum" userId="85c78ab8a41235f3" providerId="LiveId" clId="{9331A487-A569-4A00-A3E7-58B43F306DEA}" dt="2024-03-29T17:16:23.701" v="10156" actId="26606"/>
          <ac:spMkLst>
            <pc:docMk/>
            <pc:sldMk cId="3407230388" sldId="346"/>
            <ac:spMk id="36" creationId="{392EB54A-7535-4D0E-8928-B52A5842C9AA}"/>
          </ac:spMkLst>
        </pc:spChg>
        <pc:spChg chg="add del">
          <ac:chgData name="Courtney Woolum" userId="85c78ab8a41235f3" providerId="LiveId" clId="{9331A487-A569-4A00-A3E7-58B43F306DEA}" dt="2024-03-29T17:16:23.701" v="10156" actId="26606"/>
          <ac:spMkLst>
            <pc:docMk/>
            <pc:sldMk cId="3407230388" sldId="346"/>
            <ac:spMk id="40" creationId="{9302E389-0E55-4240-B0DF-B026B871D47C}"/>
          </ac:spMkLst>
        </pc:spChg>
        <pc:spChg chg="add del">
          <ac:chgData name="Courtney Woolum" userId="85c78ab8a41235f3" providerId="LiveId" clId="{9331A487-A569-4A00-A3E7-58B43F306DEA}" dt="2024-03-29T17:16:23.701" v="10156" actId="26606"/>
          <ac:spMkLst>
            <pc:docMk/>
            <pc:sldMk cId="3407230388" sldId="346"/>
            <ac:spMk id="42" creationId="{937C6AC9-827C-4E0E-848C-36A2753D3365}"/>
          </ac:spMkLst>
        </pc:spChg>
        <pc:spChg chg="add del">
          <ac:chgData name="Courtney Woolum" userId="85c78ab8a41235f3" providerId="LiveId" clId="{9331A487-A569-4A00-A3E7-58B43F306DEA}" dt="2024-03-29T17:17:56.333" v="10163" actId="26606"/>
          <ac:spMkLst>
            <pc:docMk/>
            <pc:sldMk cId="3407230388" sldId="346"/>
            <ac:spMk id="43" creationId="{3E0B6F3D-F688-4FC0-AC21-B58F51FFC1BF}"/>
          </ac:spMkLst>
        </pc:spChg>
        <pc:spChg chg="add del">
          <ac:chgData name="Courtney Woolum" userId="85c78ab8a41235f3" providerId="LiveId" clId="{9331A487-A569-4A00-A3E7-58B43F306DEA}" dt="2024-03-29T17:16:23.701" v="10156" actId="26606"/>
          <ac:spMkLst>
            <pc:docMk/>
            <pc:sldMk cId="3407230388" sldId="346"/>
            <ac:spMk id="44" creationId="{711D064A-3CB6-4B77-9D08-272225A59836}"/>
          </ac:spMkLst>
        </pc:spChg>
        <pc:spChg chg="add del">
          <ac:chgData name="Courtney Woolum" userId="85c78ab8a41235f3" providerId="LiveId" clId="{9331A487-A569-4A00-A3E7-58B43F306DEA}" dt="2024-03-29T17:17:56.333" v="10163" actId="26606"/>
          <ac:spMkLst>
            <pc:docMk/>
            <pc:sldMk cId="3407230388" sldId="346"/>
            <ac:spMk id="45" creationId="{C97A51AC-C209-48EF-9A65-FE2585D86D3B}"/>
          </ac:spMkLst>
        </pc:spChg>
        <pc:spChg chg="add del">
          <ac:chgData name="Courtney Woolum" userId="85c78ab8a41235f3" providerId="LiveId" clId="{9331A487-A569-4A00-A3E7-58B43F306DEA}" dt="2024-03-29T17:16:23.701" v="10156" actId="26606"/>
          <ac:spMkLst>
            <pc:docMk/>
            <pc:sldMk cId="3407230388" sldId="346"/>
            <ac:spMk id="46" creationId="{90A9C56F-FDBC-4F3F-8FFC-C66E13009EA7}"/>
          </ac:spMkLst>
        </pc:spChg>
        <pc:spChg chg="add del">
          <ac:chgData name="Courtney Woolum" userId="85c78ab8a41235f3" providerId="LiveId" clId="{9331A487-A569-4A00-A3E7-58B43F306DEA}" dt="2024-03-29T17:17:56.333" v="10163" actId="26606"/>
          <ac:spMkLst>
            <pc:docMk/>
            <pc:sldMk cId="3407230388" sldId="346"/>
            <ac:spMk id="47" creationId="{C32EA58D-03CC-4A37-B364-24B86CDF55F9}"/>
          </ac:spMkLst>
        </pc:spChg>
        <pc:spChg chg="add del">
          <ac:chgData name="Courtney Woolum" userId="85c78ab8a41235f3" providerId="LiveId" clId="{9331A487-A569-4A00-A3E7-58B43F306DEA}" dt="2024-03-29T17:17:56.333" v="10163" actId="26606"/>
          <ac:spMkLst>
            <pc:docMk/>
            <pc:sldMk cId="3407230388" sldId="346"/>
            <ac:spMk id="50" creationId="{23C80EEB-A7C6-4C04-B757-D5E2CAC1FD5A}"/>
          </ac:spMkLst>
        </pc:spChg>
        <pc:spChg chg="add del">
          <ac:chgData name="Courtney Woolum" userId="85c78ab8a41235f3" providerId="LiveId" clId="{9331A487-A569-4A00-A3E7-58B43F306DEA}" dt="2024-03-29T17:18:01.193" v="10165" actId="26606"/>
          <ac:spMkLst>
            <pc:docMk/>
            <pc:sldMk cId="3407230388" sldId="346"/>
            <ac:spMk id="54" creationId="{8288F0B3-44BF-476F-8C36-BFB693F8E1AE}"/>
          </ac:spMkLst>
        </pc:spChg>
        <pc:spChg chg="add del">
          <ac:chgData name="Courtney Woolum" userId="85c78ab8a41235f3" providerId="LiveId" clId="{9331A487-A569-4A00-A3E7-58B43F306DEA}" dt="2024-03-29T17:18:01.193" v="10165" actId="26606"/>
          <ac:spMkLst>
            <pc:docMk/>
            <pc:sldMk cId="3407230388" sldId="346"/>
            <ac:spMk id="56" creationId="{535D8B32-16F3-4152-84C9-C71F65E49831}"/>
          </ac:spMkLst>
        </pc:spChg>
        <pc:spChg chg="add del">
          <ac:chgData name="Courtney Woolum" userId="85c78ab8a41235f3" providerId="LiveId" clId="{9331A487-A569-4A00-A3E7-58B43F306DEA}" dt="2024-03-29T17:18:02.454" v="10167" actId="26606"/>
          <ac:spMkLst>
            <pc:docMk/>
            <pc:sldMk cId="3407230388" sldId="346"/>
            <ac:spMk id="60" creationId="{FA7CF196-484D-4212-ADFB-3D9C9E7C9E6D}"/>
          </ac:spMkLst>
        </pc:spChg>
        <pc:spChg chg="add del">
          <ac:chgData name="Courtney Woolum" userId="85c78ab8a41235f3" providerId="LiveId" clId="{9331A487-A569-4A00-A3E7-58B43F306DEA}" dt="2024-03-29T17:18:02.454" v="10167" actId="26606"/>
          <ac:spMkLst>
            <pc:docMk/>
            <pc:sldMk cId="3407230388" sldId="346"/>
            <ac:spMk id="61" creationId="{F68DF304-2AA1-4636-AFA7-8814FB21A3C7}"/>
          </ac:spMkLst>
        </pc:spChg>
        <pc:spChg chg="add del">
          <ac:chgData name="Courtney Woolum" userId="85c78ab8a41235f3" providerId="LiveId" clId="{9331A487-A569-4A00-A3E7-58B43F306DEA}" dt="2024-03-29T17:18:08.430" v="10169" actId="26606"/>
          <ac:spMkLst>
            <pc:docMk/>
            <pc:sldMk cId="3407230388" sldId="346"/>
            <ac:spMk id="66" creationId="{C6F0BCE7-1D08-44F6-B221-6B0EB3C6C194}"/>
          </ac:spMkLst>
        </pc:spChg>
        <pc:spChg chg="add del">
          <ac:chgData name="Courtney Woolum" userId="85c78ab8a41235f3" providerId="LiveId" clId="{9331A487-A569-4A00-A3E7-58B43F306DEA}" dt="2024-03-29T17:18:08.430" v="10169" actId="26606"/>
          <ac:spMkLst>
            <pc:docMk/>
            <pc:sldMk cId="3407230388" sldId="346"/>
            <ac:spMk id="68" creationId="{37BB0237-8651-454A-B1D3-796C13CDF70D}"/>
          </ac:spMkLst>
        </pc:spChg>
        <pc:spChg chg="add del">
          <ac:chgData name="Courtney Woolum" userId="85c78ab8a41235f3" providerId="LiveId" clId="{9331A487-A569-4A00-A3E7-58B43F306DEA}" dt="2024-03-29T17:18:08.430" v="10169" actId="26606"/>
          <ac:spMkLst>
            <pc:docMk/>
            <pc:sldMk cId="3407230388" sldId="346"/>
            <ac:spMk id="69" creationId="{D51820E5-A190-4FD7-9D12-AC21B66FE87F}"/>
          </ac:spMkLst>
        </pc:spChg>
        <pc:spChg chg="add del">
          <ac:chgData name="Courtney Woolum" userId="85c78ab8a41235f3" providerId="LiveId" clId="{9331A487-A569-4A00-A3E7-58B43F306DEA}" dt="2024-03-29T17:18:08.430" v="10169" actId="26606"/>
          <ac:spMkLst>
            <pc:docMk/>
            <pc:sldMk cId="3407230388" sldId="346"/>
            <ac:spMk id="70" creationId="{DA82E6DA-FBD3-41EA-A3BE-10BE109DAB19}"/>
          </ac:spMkLst>
        </pc:spChg>
        <pc:spChg chg="add del">
          <ac:chgData name="Courtney Woolum" userId="85c78ab8a41235f3" providerId="LiveId" clId="{9331A487-A569-4A00-A3E7-58B43F306DEA}" dt="2024-03-29T17:18:08.430" v="10169" actId="26606"/>
          <ac:spMkLst>
            <pc:docMk/>
            <pc:sldMk cId="3407230388" sldId="346"/>
            <ac:spMk id="71" creationId="{4AFE92FF-729F-4E13-90F5-F46313D6C8A8}"/>
          </ac:spMkLst>
        </pc:spChg>
        <pc:spChg chg="add del">
          <ac:chgData name="Courtney Woolum" userId="85c78ab8a41235f3" providerId="LiveId" clId="{9331A487-A569-4A00-A3E7-58B43F306DEA}" dt="2024-03-29T17:18:14.337" v="10171" actId="26606"/>
          <ac:spMkLst>
            <pc:docMk/>
            <pc:sldMk cId="3407230388" sldId="346"/>
            <ac:spMk id="75" creationId="{982B9634-E305-48E6-BF85-BF3A1FEF8360}"/>
          </ac:spMkLst>
        </pc:spChg>
        <pc:spChg chg="add del">
          <ac:chgData name="Courtney Woolum" userId="85c78ab8a41235f3" providerId="LiveId" clId="{9331A487-A569-4A00-A3E7-58B43F306DEA}" dt="2024-03-29T17:18:14.337" v="10171" actId="26606"/>
          <ac:spMkLst>
            <pc:docMk/>
            <pc:sldMk cId="3407230388" sldId="346"/>
            <ac:spMk id="77" creationId="{44FD6C1F-BC71-4EC7-A8C9-8B9C7198A033}"/>
          </ac:spMkLst>
        </pc:spChg>
        <pc:grpChg chg="add del mod">
          <ac:chgData name="Courtney Woolum" userId="85c78ab8a41235f3" providerId="LiveId" clId="{9331A487-A569-4A00-A3E7-58B43F306DEA}" dt="2024-03-29T16:55:37.245" v="10079" actId="478"/>
          <ac:grpSpMkLst>
            <pc:docMk/>
            <pc:sldMk cId="3407230388" sldId="346"/>
            <ac:grpSpMk id="9" creationId="{9066DFB6-5829-DE73-FF04-C3CA10CE3F67}"/>
          </ac:grpSpMkLst>
        </pc:grpChg>
        <pc:grpChg chg="mod">
          <ac:chgData name="Courtney Woolum" userId="85c78ab8a41235f3" providerId="LiveId" clId="{9331A487-A569-4A00-A3E7-58B43F306DEA}" dt="2024-03-29T16:49:51.441" v="10057" actId="164"/>
          <ac:grpSpMkLst>
            <pc:docMk/>
            <pc:sldMk cId="3407230388" sldId="346"/>
            <ac:grpSpMk id="24" creationId="{6E10A7C6-B813-3E98-9F6E-E8CF5D8ADF86}"/>
          </ac:grpSpMkLst>
        </pc:grpChg>
        <pc:grpChg chg="add mod">
          <ac:chgData name="Courtney Woolum" userId="85c78ab8a41235f3" providerId="LiveId" clId="{9331A487-A569-4A00-A3E7-58B43F306DEA}" dt="2024-03-29T17:26:24.495" v="10185" actId="1076"/>
          <ac:grpSpMkLst>
            <pc:docMk/>
            <pc:sldMk cId="3407230388" sldId="346"/>
            <ac:grpSpMk id="25" creationId="{3A6C6D9F-45F0-16F8-7AB9-9DD862E2835A}"/>
          </ac:grpSpMkLst>
        </pc:grpChg>
        <pc:grpChg chg="add mod">
          <ac:chgData name="Courtney Woolum" userId="85c78ab8a41235f3" providerId="LiveId" clId="{9331A487-A569-4A00-A3E7-58B43F306DEA}" dt="2024-03-29T17:18:14.337" v="10171" actId="26606"/>
          <ac:grpSpMkLst>
            <pc:docMk/>
            <pc:sldMk cId="3407230388" sldId="346"/>
            <ac:grpSpMk id="26" creationId="{927480AF-FA5A-D8C9-FF10-5BBC057666A4}"/>
          </ac:grpSpMkLst>
        </pc:grpChg>
        <pc:grpChg chg="add mod">
          <ac:chgData name="Courtney Woolum" userId="85c78ab8a41235f3" providerId="LiveId" clId="{9331A487-A569-4A00-A3E7-58B43F306DEA}" dt="2024-03-29T17:21:02.231" v="10175" actId="1076"/>
          <ac:grpSpMkLst>
            <pc:docMk/>
            <pc:sldMk cId="3407230388" sldId="346"/>
            <ac:grpSpMk id="27" creationId="{2BD3E445-4F15-44C9-3030-A90B5DEC844D}"/>
          </ac:grpSpMkLst>
        </pc:grpChg>
        <pc:grpChg chg="add mod">
          <ac:chgData name="Courtney Woolum" userId="85c78ab8a41235f3" providerId="LiveId" clId="{9331A487-A569-4A00-A3E7-58B43F306DEA}" dt="2024-03-29T17:18:19.852" v="10174" actId="164"/>
          <ac:grpSpMkLst>
            <pc:docMk/>
            <pc:sldMk cId="3407230388" sldId="346"/>
            <ac:grpSpMk id="30" creationId="{7722C6A9-8CF5-DB1B-CB93-34A1238CBC1C}"/>
          </ac:grpSpMkLst>
        </pc:grpChg>
        <pc:grpChg chg="mod">
          <ac:chgData name="Courtney Woolum" userId="85c78ab8a41235f3" providerId="LiveId" clId="{9331A487-A569-4A00-A3E7-58B43F306DEA}" dt="2024-03-29T16:49:51.441" v="10057" actId="164"/>
          <ac:grpSpMkLst>
            <pc:docMk/>
            <pc:sldMk cId="3407230388" sldId="346"/>
            <ac:grpSpMk id="37" creationId="{E20A024A-2EE9-63A3-028D-54DB07723848}"/>
          </ac:grpSpMkLst>
        </pc:grpChg>
        <pc:grpChg chg="del">
          <ac:chgData name="Courtney Woolum" userId="85c78ab8a41235f3" providerId="LiveId" clId="{9331A487-A569-4A00-A3E7-58B43F306DEA}" dt="2024-03-29T16:44:46.058" v="9998" actId="478"/>
          <ac:grpSpMkLst>
            <pc:docMk/>
            <pc:sldMk cId="3407230388" sldId="346"/>
            <ac:grpSpMk id="39" creationId="{01C3B567-FDDE-2E3D-F296-0B9361570772}"/>
          </ac:grpSpMkLst>
        </pc:grpChg>
        <pc:grpChg chg="add mod">
          <ac:chgData name="Courtney Woolum" userId="85c78ab8a41235f3" providerId="LiveId" clId="{9331A487-A569-4A00-A3E7-58B43F306DEA}" dt="2024-03-29T17:26:33.132" v="10188" actId="164"/>
          <ac:grpSpMkLst>
            <pc:docMk/>
            <pc:sldMk cId="3407230388" sldId="346"/>
            <ac:grpSpMk id="51" creationId="{E4CD87EF-1696-CD39-594E-918CD51F11A9}"/>
          </ac:grpSpMkLst>
        </pc:grpChg>
        <pc:graphicFrameChg chg="del mod">
          <ac:chgData name="Courtney Woolum" userId="85c78ab8a41235f3" providerId="LiveId" clId="{9331A487-A569-4A00-A3E7-58B43F306DEA}" dt="2024-03-29T16:55:31.306" v="10078" actId="478"/>
          <ac:graphicFrameMkLst>
            <pc:docMk/>
            <pc:sldMk cId="3407230388" sldId="346"/>
            <ac:graphicFrameMk id="10" creationId="{1EEE10F4-EB7F-BA4B-A3BC-77A1ED23345D}"/>
          </ac:graphicFrameMkLst>
        </pc:graphicFrameChg>
        <pc:picChg chg="add mod">
          <ac:chgData name="Courtney Woolum" userId="85c78ab8a41235f3" providerId="LiveId" clId="{9331A487-A569-4A00-A3E7-58B43F306DEA}" dt="2024-03-29T16:57:36.771" v="10109" actId="164"/>
          <ac:picMkLst>
            <pc:docMk/>
            <pc:sldMk cId="3407230388" sldId="346"/>
            <ac:picMk id="5" creationId="{3F58F90C-E41E-F97F-61AD-CA72669D6AE0}"/>
          </ac:picMkLst>
        </pc:picChg>
        <pc:picChg chg="add del mod">
          <ac:chgData name="Courtney Woolum" userId="85c78ab8a41235f3" providerId="LiveId" clId="{9331A487-A569-4A00-A3E7-58B43F306DEA}" dt="2024-03-29T16:55:45.367" v="10081" actId="478"/>
          <ac:picMkLst>
            <pc:docMk/>
            <pc:sldMk cId="3407230388" sldId="346"/>
            <ac:picMk id="6" creationId="{A680E34C-D645-C90E-A710-269E58B44BAF}"/>
          </ac:picMkLst>
        </pc:picChg>
        <pc:picChg chg="add del mod">
          <ac:chgData name="Courtney Woolum" userId="85c78ab8a41235f3" providerId="LiveId" clId="{9331A487-A569-4A00-A3E7-58B43F306DEA}" dt="2024-03-29T16:55:57.832" v="10085" actId="478"/>
          <ac:picMkLst>
            <pc:docMk/>
            <pc:sldMk cId="3407230388" sldId="346"/>
            <ac:picMk id="7" creationId="{3068C827-12D5-0C40-F3F5-0E00B060F3AF}"/>
          </ac:picMkLst>
        </pc:picChg>
        <pc:picChg chg="add mod">
          <ac:chgData name="Courtney Woolum" userId="85c78ab8a41235f3" providerId="LiveId" clId="{9331A487-A569-4A00-A3E7-58B43F306DEA}" dt="2024-03-29T16:57:25.454" v="10105" actId="164"/>
          <ac:picMkLst>
            <pc:docMk/>
            <pc:sldMk cId="3407230388" sldId="346"/>
            <ac:picMk id="13" creationId="{6902E276-A795-0892-1D47-7A54E247FFE8}"/>
          </ac:picMkLst>
        </pc:picChg>
        <pc:picChg chg="add mod">
          <ac:chgData name="Courtney Woolum" userId="85c78ab8a41235f3" providerId="LiveId" clId="{9331A487-A569-4A00-A3E7-58B43F306DEA}" dt="2024-03-29T16:57:25.454" v="10105" actId="164"/>
          <ac:picMkLst>
            <pc:docMk/>
            <pc:sldMk cId="3407230388" sldId="346"/>
            <ac:picMk id="14" creationId="{47889D4B-0B23-14F4-C13D-290782CA118A}"/>
          </ac:picMkLst>
        </pc:picChg>
        <pc:picChg chg="add mod">
          <ac:chgData name="Courtney Woolum" userId="85c78ab8a41235f3" providerId="LiveId" clId="{9331A487-A569-4A00-A3E7-58B43F306DEA}" dt="2024-03-29T16:57:32.069" v="10106" actId="164"/>
          <ac:picMkLst>
            <pc:docMk/>
            <pc:sldMk cId="3407230388" sldId="346"/>
            <ac:picMk id="19" creationId="{F98D5205-BDFF-C668-68D5-F4801BC1D0F7}"/>
          </ac:picMkLst>
        </pc:picChg>
        <pc:picChg chg="add mod">
          <ac:chgData name="Courtney Woolum" userId="85c78ab8a41235f3" providerId="LiveId" clId="{9331A487-A569-4A00-A3E7-58B43F306DEA}" dt="2024-03-29T16:57:16.294" v="10102" actId="1076"/>
          <ac:picMkLst>
            <pc:docMk/>
            <pc:sldMk cId="3407230388" sldId="346"/>
            <ac:picMk id="20" creationId="{D457AE07-2A7A-E6D1-A01E-8C9A2B124E1A}"/>
          </ac:picMkLst>
        </pc:picChg>
        <pc:picChg chg="add mod">
          <ac:chgData name="Courtney Woolum" userId="85c78ab8a41235f3" providerId="LiveId" clId="{9331A487-A569-4A00-A3E7-58B43F306DEA}" dt="2024-03-29T16:57:36.771" v="10109" actId="164"/>
          <ac:picMkLst>
            <pc:docMk/>
            <pc:sldMk cId="3407230388" sldId="346"/>
            <ac:picMk id="23" creationId="{4A8F4546-E8D0-3550-FCEB-C093C0956872}"/>
          </ac:picMkLst>
        </pc:picChg>
        <pc:picChg chg="add mod ord">
          <ac:chgData name="Courtney Woolum" userId="85c78ab8a41235f3" providerId="LiveId" clId="{9331A487-A569-4A00-A3E7-58B43F306DEA}" dt="2024-03-29T17:26:33.132" v="10188" actId="164"/>
          <ac:picMkLst>
            <pc:docMk/>
            <pc:sldMk cId="3407230388" sldId="346"/>
            <ac:picMk id="29" creationId="{235509FA-97B2-4496-701E-026D24FC7149}"/>
          </ac:picMkLst>
        </pc:picChg>
        <pc:picChg chg="add del">
          <ac:chgData name="Courtney Woolum" userId="85c78ab8a41235f3" providerId="LiveId" clId="{9331A487-A569-4A00-A3E7-58B43F306DEA}" dt="2024-03-29T17:17:56.333" v="10163" actId="26606"/>
          <ac:picMkLst>
            <pc:docMk/>
            <pc:sldMk cId="3407230388" sldId="346"/>
            <ac:picMk id="32" creationId="{323A01E2-1AC5-485A-A2D7-99171BE4E222}"/>
          </ac:picMkLst>
        </pc:picChg>
        <pc:picChg chg="add del">
          <ac:chgData name="Courtney Woolum" userId="85c78ab8a41235f3" providerId="LiveId" clId="{9331A487-A569-4A00-A3E7-58B43F306DEA}" dt="2024-03-29T17:16:23.701" v="10156" actId="26606"/>
          <ac:picMkLst>
            <pc:docMk/>
            <pc:sldMk cId="3407230388" sldId="346"/>
            <ac:picMk id="34" creationId="{B19CC5C6-8EA3-4EC3-B30D-BF28B79D8E74}"/>
          </ac:picMkLst>
        </pc:picChg>
        <pc:picChg chg="add del">
          <ac:chgData name="Courtney Woolum" userId="85c78ab8a41235f3" providerId="LiveId" clId="{9331A487-A569-4A00-A3E7-58B43F306DEA}" dt="2024-03-29T17:17:56.333" v="10163" actId="26606"/>
          <ac:picMkLst>
            <pc:docMk/>
            <pc:sldMk cId="3407230388" sldId="346"/>
            <ac:picMk id="35" creationId="{B19CC5C6-8EA3-4EC3-B30D-BF28B79D8E74}"/>
          </ac:picMkLst>
        </pc:picChg>
        <pc:picChg chg="add del">
          <ac:chgData name="Courtney Woolum" userId="85c78ab8a41235f3" providerId="LiveId" clId="{9331A487-A569-4A00-A3E7-58B43F306DEA}" dt="2024-03-29T17:16:23.701" v="10156" actId="26606"/>
          <ac:picMkLst>
            <pc:docMk/>
            <pc:sldMk cId="3407230388" sldId="346"/>
            <ac:picMk id="38" creationId="{B163B10E-74BE-4390-9D42-CD7A41E54F41}"/>
          </ac:picMkLst>
        </pc:picChg>
        <pc:picChg chg="add del">
          <ac:chgData name="Courtney Woolum" userId="85c78ab8a41235f3" providerId="LiveId" clId="{9331A487-A569-4A00-A3E7-58B43F306DEA}" dt="2024-03-29T17:17:56.333" v="10163" actId="26606"/>
          <ac:picMkLst>
            <pc:docMk/>
            <pc:sldMk cId="3407230388" sldId="346"/>
            <ac:picMk id="41" creationId="{833B172E-C0BC-4B4E-BE39-4CC09FD44A08}"/>
          </ac:picMkLst>
        </pc:picChg>
        <pc:picChg chg="mod">
          <ac:chgData name="Courtney Woolum" userId="85c78ab8a41235f3" providerId="LiveId" clId="{9331A487-A569-4A00-A3E7-58B43F306DEA}" dt="2024-03-29T16:49:51.441" v="10057" actId="164"/>
          <ac:picMkLst>
            <pc:docMk/>
            <pc:sldMk cId="3407230388" sldId="346"/>
            <ac:picMk id="48" creationId="{62CC9DF1-8C4C-AF9E-AA74-CE8C429A6D0E}"/>
          </ac:picMkLst>
        </pc:picChg>
        <pc:picChg chg="mod">
          <ac:chgData name="Courtney Woolum" userId="85c78ab8a41235f3" providerId="LiveId" clId="{9331A487-A569-4A00-A3E7-58B43F306DEA}" dt="2024-03-29T16:49:51.441" v="10057" actId="164"/>
          <ac:picMkLst>
            <pc:docMk/>
            <pc:sldMk cId="3407230388" sldId="346"/>
            <ac:picMk id="49" creationId="{BEB8B9F6-972F-8345-0E1C-742760B654B7}"/>
          </ac:picMkLst>
        </pc:picChg>
        <pc:picChg chg="add del">
          <ac:chgData name="Courtney Woolum" userId="85c78ab8a41235f3" providerId="LiveId" clId="{9331A487-A569-4A00-A3E7-58B43F306DEA}" dt="2024-03-29T17:18:01.193" v="10165" actId="26606"/>
          <ac:picMkLst>
            <pc:docMk/>
            <pc:sldMk cId="3407230388" sldId="346"/>
            <ac:picMk id="52" creationId="{B19CC5C6-8EA3-4EC3-B30D-BF28B79D8E74}"/>
          </ac:picMkLst>
        </pc:picChg>
        <pc:picChg chg="add del">
          <ac:chgData name="Courtney Woolum" userId="85c78ab8a41235f3" providerId="LiveId" clId="{9331A487-A569-4A00-A3E7-58B43F306DEA}" dt="2024-03-29T17:18:01.193" v="10165" actId="26606"/>
          <ac:picMkLst>
            <pc:docMk/>
            <pc:sldMk cId="3407230388" sldId="346"/>
            <ac:picMk id="53" creationId="{323A01E2-1AC5-485A-A2D7-99171BE4E222}"/>
          </ac:picMkLst>
        </pc:picChg>
        <pc:picChg chg="add del">
          <ac:chgData name="Courtney Woolum" userId="85c78ab8a41235f3" providerId="LiveId" clId="{9331A487-A569-4A00-A3E7-58B43F306DEA}" dt="2024-03-29T17:18:01.193" v="10165" actId="26606"/>
          <ac:picMkLst>
            <pc:docMk/>
            <pc:sldMk cId="3407230388" sldId="346"/>
            <ac:picMk id="55" creationId="{86B1985B-484D-414D-8309-D022653415C8}"/>
          </ac:picMkLst>
        </pc:picChg>
        <pc:picChg chg="add del">
          <ac:chgData name="Courtney Woolum" userId="85c78ab8a41235f3" providerId="LiveId" clId="{9331A487-A569-4A00-A3E7-58B43F306DEA}" dt="2024-03-29T17:18:02.454" v="10167" actId="26606"/>
          <ac:picMkLst>
            <pc:docMk/>
            <pc:sldMk cId="3407230388" sldId="346"/>
            <ac:picMk id="58" creationId="{B19CC5C6-8EA3-4EC3-B30D-BF28B79D8E74}"/>
          </ac:picMkLst>
        </pc:picChg>
        <pc:picChg chg="add del">
          <ac:chgData name="Courtney Woolum" userId="85c78ab8a41235f3" providerId="LiveId" clId="{9331A487-A569-4A00-A3E7-58B43F306DEA}" dt="2024-03-29T17:18:02.454" v="10167" actId="26606"/>
          <ac:picMkLst>
            <pc:docMk/>
            <pc:sldMk cId="3407230388" sldId="346"/>
            <ac:picMk id="59" creationId="{323A01E2-1AC5-485A-A2D7-99171BE4E222}"/>
          </ac:picMkLst>
        </pc:picChg>
        <pc:picChg chg="add del">
          <ac:chgData name="Courtney Woolum" userId="85c78ab8a41235f3" providerId="LiveId" clId="{9331A487-A569-4A00-A3E7-58B43F306DEA}" dt="2024-03-29T17:18:02.454" v="10167" actId="26606"/>
          <ac:picMkLst>
            <pc:docMk/>
            <pc:sldMk cId="3407230388" sldId="346"/>
            <ac:picMk id="62" creationId="{3407A60C-6BB4-40D7-91C0-627DEC2F817F}"/>
          </ac:picMkLst>
        </pc:picChg>
        <pc:picChg chg="add del">
          <ac:chgData name="Courtney Woolum" userId="85c78ab8a41235f3" providerId="LiveId" clId="{9331A487-A569-4A00-A3E7-58B43F306DEA}" dt="2024-03-29T17:18:08.430" v="10169" actId="26606"/>
          <ac:picMkLst>
            <pc:docMk/>
            <pc:sldMk cId="3407230388" sldId="346"/>
            <ac:picMk id="64" creationId="{B19CC5C6-8EA3-4EC3-B30D-BF28B79D8E74}"/>
          </ac:picMkLst>
        </pc:picChg>
        <pc:picChg chg="add del">
          <ac:chgData name="Courtney Woolum" userId="85c78ab8a41235f3" providerId="LiveId" clId="{9331A487-A569-4A00-A3E7-58B43F306DEA}" dt="2024-03-29T17:18:08.430" v="10169" actId="26606"/>
          <ac:picMkLst>
            <pc:docMk/>
            <pc:sldMk cId="3407230388" sldId="346"/>
            <ac:picMk id="65" creationId="{323A01E2-1AC5-485A-A2D7-99171BE4E222}"/>
          </ac:picMkLst>
        </pc:picChg>
        <pc:picChg chg="add del">
          <ac:chgData name="Courtney Woolum" userId="85c78ab8a41235f3" providerId="LiveId" clId="{9331A487-A569-4A00-A3E7-58B43F306DEA}" dt="2024-03-29T17:18:08.430" v="10169" actId="26606"/>
          <ac:picMkLst>
            <pc:docMk/>
            <pc:sldMk cId="3407230388" sldId="346"/>
            <ac:picMk id="67" creationId="{1814C083-3159-4495-8306-2CED8FFA7297}"/>
          </ac:picMkLst>
        </pc:picChg>
        <pc:picChg chg="add del">
          <ac:chgData name="Courtney Woolum" userId="85c78ab8a41235f3" providerId="LiveId" clId="{9331A487-A569-4A00-A3E7-58B43F306DEA}" dt="2024-03-29T17:18:14.337" v="10171" actId="26606"/>
          <ac:picMkLst>
            <pc:docMk/>
            <pc:sldMk cId="3407230388" sldId="346"/>
            <ac:picMk id="73" creationId="{B19CC5C6-8EA3-4EC3-B30D-BF28B79D8E74}"/>
          </ac:picMkLst>
        </pc:picChg>
        <pc:picChg chg="add del">
          <ac:chgData name="Courtney Woolum" userId="85c78ab8a41235f3" providerId="LiveId" clId="{9331A487-A569-4A00-A3E7-58B43F306DEA}" dt="2024-03-29T17:18:14.337" v="10171" actId="26606"/>
          <ac:picMkLst>
            <pc:docMk/>
            <pc:sldMk cId="3407230388" sldId="346"/>
            <ac:picMk id="74" creationId="{323A01E2-1AC5-485A-A2D7-99171BE4E222}"/>
          </ac:picMkLst>
        </pc:picChg>
        <pc:picChg chg="add del">
          <ac:chgData name="Courtney Woolum" userId="85c78ab8a41235f3" providerId="LiveId" clId="{9331A487-A569-4A00-A3E7-58B43F306DEA}" dt="2024-03-29T17:18:14.337" v="10171" actId="26606"/>
          <ac:picMkLst>
            <pc:docMk/>
            <pc:sldMk cId="3407230388" sldId="346"/>
            <ac:picMk id="76" creationId="{23CCB986-41B2-4C2D-BDC8-56A03FDA1649}"/>
          </ac:picMkLst>
        </pc:picChg>
      </pc:sldChg>
      <pc:sldChg chg="addSp delSp modSp add del mod ord modShow">
        <pc:chgData name="Courtney Woolum" userId="85c78ab8a41235f3" providerId="LiveId" clId="{9331A487-A569-4A00-A3E7-58B43F306DEA}" dt="2024-04-02T07:38:25.086" v="24705" actId="47"/>
        <pc:sldMkLst>
          <pc:docMk/>
          <pc:sldMk cId="1638975097" sldId="347"/>
        </pc:sldMkLst>
        <pc:spChg chg="mod">
          <ac:chgData name="Courtney Woolum" userId="85c78ab8a41235f3" providerId="LiveId" clId="{9331A487-A569-4A00-A3E7-58B43F306DEA}" dt="2024-03-29T17:29:53.343" v="10203" actId="164"/>
          <ac:spMkLst>
            <pc:docMk/>
            <pc:sldMk cId="1638975097" sldId="347"/>
            <ac:spMk id="4" creationId="{329B15FA-1287-E2B3-90CB-A04ECFAB52E9}"/>
          </ac:spMkLst>
        </pc:spChg>
        <pc:spChg chg="mod">
          <ac:chgData name="Courtney Woolum" userId="85c78ab8a41235f3" providerId="LiveId" clId="{9331A487-A569-4A00-A3E7-58B43F306DEA}" dt="2024-03-29T17:29:48.280" v="10201" actId="164"/>
          <ac:spMkLst>
            <pc:docMk/>
            <pc:sldMk cId="1638975097" sldId="347"/>
            <ac:spMk id="5" creationId="{A8992123-50CE-08E4-12B2-09219AFD02BE}"/>
          </ac:spMkLst>
        </pc:spChg>
        <pc:spChg chg="mod">
          <ac:chgData name="Courtney Woolum" userId="85c78ab8a41235f3" providerId="LiveId" clId="{9331A487-A569-4A00-A3E7-58B43F306DEA}" dt="2024-03-29T17:29:40.110" v="10199" actId="164"/>
          <ac:spMkLst>
            <pc:docMk/>
            <pc:sldMk cId="1638975097" sldId="347"/>
            <ac:spMk id="6" creationId="{0B7D419D-EB20-975C-506A-A8D9CD3DB88E}"/>
          </ac:spMkLst>
        </pc:spChg>
        <pc:spChg chg="del">
          <ac:chgData name="Courtney Woolum" userId="85c78ab8a41235f3" providerId="LiveId" clId="{9331A487-A569-4A00-A3E7-58B43F306DEA}" dt="2024-03-29T17:29:24.758" v="10196" actId="478"/>
          <ac:spMkLst>
            <pc:docMk/>
            <pc:sldMk cId="1638975097" sldId="347"/>
            <ac:spMk id="51" creationId="{AFD8E381-47C9-0417-2630-6B025D2E647C}"/>
          </ac:spMkLst>
        </pc:spChg>
        <pc:grpChg chg="add mod">
          <ac:chgData name="Courtney Woolum" userId="85c78ab8a41235f3" providerId="LiveId" clId="{9331A487-A569-4A00-A3E7-58B43F306DEA}" dt="2024-03-29T17:29:44.847" v="10200" actId="1076"/>
          <ac:grpSpMkLst>
            <pc:docMk/>
            <pc:sldMk cId="1638975097" sldId="347"/>
            <ac:grpSpMk id="3" creationId="{D1BA5F8E-BCA0-C63D-5D14-752F4EA0A7AF}"/>
          </ac:grpSpMkLst>
        </pc:grpChg>
        <pc:grpChg chg="add mod">
          <ac:chgData name="Courtney Woolum" userId="85c78ab8a41235f3" providerId="LiveId" clId="{9331A487-A569-4A00-A3E7-58B43F306DEA}" dt="2024-03-29T17:29:50.764" v="10202" actId="1076"/>
          <ac:grpSpMkLst>
            <pc:docMk/>
            <pc:sldMk cId="1638975097" sldId="347"/>
            <ac:grpSpMk id="7" creationId="{32F2F303-9AC2-B0FA-14A1-90FE978D7EC5}"/>
          </ac:grpSpMkLst>
        </pc:grpChg>
        <pc:grpChg chg="add mod">
          <ac:chgData name="Courtney Woolum" userId="85c78ab8a41235f3" providerId="LiveId" clId="{9331A487-A569-4A00-A3E7-58B43F306DEA}" dt="2024-03-29T17:30:01.917" v="10204" actId="1076"/>
          <ac:grpSpMkLst>
            <pc:docMk/>
            <pc:sldMk cId="1638975097" sldId="347"/>
            <ac:grpSpMk id="8" creationId="{656D368D-B2A4-99C8-AE15-2A8CE3B99189}"/>
          </ac:grpSpMkLst>
        </pc:grpChg>
        <pc:picChg chg="mod">
          <ac:chgData name="Courtney Woolum" userId="85c78ab8a41235f3" providerId="LiveId" clId="{9331A487-A569-4A00-A3E7-58B43F306DEA}" dt="2024-03-29T17:29:53.343" v="10203" actId="164"/>
          <ac:picMkLst>
            <pc:docMk/>
            <pc:sldMk cId="1638975097" sldId="347"/>
            <ac:picMk id="11" creationId="{8D6A1598-D24E-0988-B60B-0ACD908D9CD7}"/>
          </ac:picMkLst>
        </pc:picChg>
        <pc:picChg chg="mod">
          <ac:chgData name="Courtney Woolum" userId="85c78ab8a41235f3" providerId="LiveId" clId="{9331A487-A569-4A00-A3E7-58B43F306DEA}" dt="2024-03-29T17:29:53.343" v="10203" actId="164"/>
          <ac:picMkLst>
            <pc:docMk/>
            <pc:sldMk cId="1638975097" sldId="347"/>
            <ac:picMk id="40" creationId="{7429CD26-C2CA-F47F-0789-F81ACDCBEDCE}"/>
          </ac:picMkLst>
        </pc:picChg>
        <pc:picChg chg="mod">
          <ac:chgData name="Courtney Woolum" userId="85c78ab8a41235f3" providerId="LiveId" clId="{9331A487-A569-4A00-A3E7-58B43F306DEA}" dt="2024-03-29T17:29:48.280" v="10201" actId="164"/>
          <ac:picMkLst>
            <pc:docMk/>
            <pc:sldMk cId="1638975097" sldId="347"/>
            <ac:picMk id="41" creationId="{ED863359-BBF0-E186-8071-E35996F44419}"/>
          </ac:picMkLst>
        </pc:picChg>
        <pc:picChg chg="mod">
          <ac:chgData name="Courtney Woolum" userId="85c78ab8a41235f3" providerId="LiveId" clId="{9331A487-A569-4A00-A3E7-58B43F306DEA}" dt="2024-03-29T17:29:48.280" v="10201" actId="164"/>
          <ac:picMkLst>
            <pc:docMk/>
            <pc:sldMk cId="1638975097" sldId="347"/>
            <ac:picMk id="42" creationId="{7A3C317B-A3C2-3286-F1CB-170D18BBEEBC}"/>
          </ac:picMkLst>
        </pc:picChg>
        <pc:picChg chg="mod">
          <ac:chgData name="Courtney Woolum" userId="85c78ab8a41235f3" providerId="LiveId" clId="{9331A487-A569-4A00-A3E7-58B43F306DEA}" dt="2024-03-29T17:29:48.280" v="10201" actId="164"/>
          <ac:picMkLst>
            <pc:docMk/>
            <pc:sldMk cId="1638975097" sldId="347"/>
            <ac:picMk id="43" creationId="{07156997-AA4C-3F9C-9078-04318CF1DA0D}"/>
          </ac:picMkLst>
        </pc:picChg>
        <pc:picChg chg="mod">
          <ac:chgData name="Courtney Woolum" userId="85c78ab8a41235f3" providerId="LiveId" clId="{9331A487-A569-4A00-A3E7-58B43F306DEA}" dt="2024-03-29T17:29:48.280" v="10201" actId="164"/>
          <ac:picMkLst>
            <pc:docMk/>
            <pc:sldMk cId="1638975097" sldId="347"/>
            <ac:picMk id="44" creationId="{77154779-068F-13F2-78D0-360B8831A2A2}"/>
          </ac:picMkLst>
        </pc:picChg>
        <pc:picChg chg="mod">
          <ac:chgData name="Courtney Woolum" userId="85c78ab8a41235f3" providerId="LiveId" clId="{9331A487-A569-4A00-A3E7-58B43F306DEA}" dt="2024-03-29T17:29:40.110" v="10199" actId="164"/>
          <ac:picMkLst>
            <pc:docMk/>
            <pc:sldMk cId="1638975097" sldId="347"/>
            <ac:picMk id="45" creationId="{CC50B577-A575-04BB-49AB-B9D2A0800025}"/>
          </ac:picMkLst>
        </pc:picChg>
        <pc:picChg chg="mod">
          <ac:chgData name="Courtney Woolum" userId="85c78ab8a41235f3" providerId="LiveId" clId="{9331A487-A569-4A00-A3E7-58B43F306DEA}" dt="2024-03-29T17:29:40.110" v="10199" actId="164"/>
          <ac:picMkLst>
            <pc:docMk/>
            <pc:sldMk cId="1638975097" sldId="347"/>
            <ac:picMk id="46" creationId="{F0AF1805-C570-DEC5-153B-DEACFE220289}"/>
          </ac:picMkLst>
        </pc:picChg>
        <pc:picChg chg="mod">
          <ac:chgData name="Courtney Woolum" userId="85c78ab8a41235f3" providerId="LiveId" clId="{9331A487-A569-4A00-A3E7-58B43F306DEA}" dt="2024-03-29T17:30:28.924" v="10208" actId="1076"/>
          <ac:picMkLst>
            <pc:docMk/>
            <pc:sldMk cId="1638975097" sldId="347"/>
            <ac:picMk id="2071" creationId="{A61BC536-D25B-C3AC-7A76-E88378A8D270}"/>
          </ac:picMkLst>
        </pc:picChg>
        <pc:cxnChg chg="del">
          <ac:chgData name="Courtney Woolum" userId="85c78ab8a41235f3" providerId="LiveId" clId="{9331A487-A569-4A00-A3E7-58B43F306DEA}" dt="2024-03-29T17:29:20.935" v="10195" actId="478"/>
          <ac:cxnSpMkLst>
            <pc:docMk/>
            <pc:sldMk cId="1638975097" sldId="347"/>
            <ac:cxnSpMk id="56" creationId="{40E11D68-0702-4E30-82C7-276B8EDC5593}"/>
          </ac:cxnSpMkLst>
        </pc:cxnChg>
        <pc:cxnChg chg="del">
          <ac:chgData name="Courtney Woolum" userId="85c78ab8a41235f3" providerId="LiveId" clId="{9331A487-A569-4A00-A3E7-58B43F306DEA}" dt="2024-03-29T17:29:27.325" v="10197" actId="478"/>
          <ac:cxnSpMkLst>
            <pc:docMk/>
            <pc:sldMk cId="1638975097" sldId="347"/>
            <ac:cxnSpMk id="63" creationId="{AA91222D-03AC-1CC7-7F68-1F2C447C321F}"/>
          </ac:cxnSpMkLst>
        </pc:cxnChg>
      </pc:sldChg>
      <pc:sldChg chg="add del">
        <pc:chgData name="Courtney Woolum" userId="85c78ab8a41235f3" providerId="LiveId" clId="{9331A487-A569-4A00-A3E7-58B43F306DEA}" dt="2024-03-30T02:59:21.100" v="12318" actId="2696"/>
        <pc:sldMkLst>
          <pc:docMk/>
          <pc:sldMk cId="2251334626" sldId="348"/>
        </pc:sldMkLst>
      </pc:sldChg>
      <pc:sldChg chg="new del">
        <pc:chgData name="Courtney Woolum" userId="85c78ab8a41235f3" providerId="LiveId" clId="{9331A487-A569-4A00-A3E7-58B43F306DEA}" dt="2024-03-29T17:27:44.902" v="10193" actId="2696"/>
        <pc:sldMkLst>
          <pc:docMk/>
          <pc:sldMk cId="3196621223" sldId="348"/>
        </pc:sldMkLst>
      </pc:sldChg>
      <pc:sldChg chg="addSp delSp modSp add mod ord modClrScheme addAnim delAnim modAnim modShow chgLayout">
        <pc:chgData name="Courtney Woolum" userId="85c78ab8a41235f3" providerId="LiveId" clId="{9331A487-A569-4A00-A3E7-58B43F306DEA}" dt="2024-04-04T00:34:26.346" v="30556"/>
        <pc:sldMkLst>
          <pc:docMk/>
          <pc:sldMk cId="819796717" sldId="349"/>
        </pc:sldMkLst>
        <pc:spChg chg="mod ord">
          <ac:chgData name="Courtney Woolum" userId="85c78ab8a41235f3" providerId="LiveId" clId="{9331A487-A569-4A00-A3E7-58B43F306DEA}" dt="2024-04-03T04:17:36.291" v="28975" actId="1076"/>
          <ac:spMkLst>
            <pc:docMk/>
            <pc:sldMk cId="819796717" sldId="349"/>
            <ac:spMk id="2" creationId="{082351D8-9DE9-48C9-FE2D-BE18A0DA22D3}"/>
          </ac:spMkLst>
        </pc:spChg>
        <pc:spChg chg="add mod">
          <ac:chgData name="Courtney Woolum" userId="85c78ab8a41235f3" providerId="LiveId" clId="{9331A487-A569-4A00-A3E7-58B43F306DEA}" dt="2024-04-03T04:42:44.383" v="29264" actId="1076"/>
          <ac:spMkLst>
            <pc:docMk/>
            <pc:sldMk cId="819796717" sldId="349"/>
            <ac:spMk id="3" creationId="{AA6F0DF3-0C77-3BAC-45D5-B6398318276E}"/>
          </ac:spMkLst>
        </pc:spChg>
        <pc:spChg chg="add del mod">
          <ac:chgData name="Courtney Woolum" userId="85c78ab8a41235f3" providerId="LiveId" clId="{9331A487-A569-4A00-A3E7-58B43F306DEA}" dt="2024-04-02T07:06:58.041" v="22813" actId="478"/>
          <ac:spMkLst>
            <pc:docMk/>
            <pc:sldMk cId="819796717" sldId="349"/>
            <ac:spMk id="3" creationId="{F56FE80C-92C5-8FF7-B969-6399F10F9ED7}"/>
          </ac:spMkLst>
        </pc:spChg>
        <pc:spChg chg="add del mod">
          <ac:chgData name="Courtney Woolum" userId="85c78ab8a41235f3" providerId="LiveId" clId="{9331A487-A569-4A00-A3E7-58B43F306DEA}" dt="2024-03-29T23:44:47.373" v="10591" actId="478"/>
          <ac:spMkLst>
            <pc:docMk/>
            <pc:sldMk cId="819796717" sldId="349"/>
            <ac:spMk id="3" creationId="{FBB9EFC1-E108-F7C3-3DA2-7B461064070D}"/>
          </ac:spMkLst>
        </pc:spChg>
        <pc:spChg chg="del">
          <ac:chgData name="Courtney Woolum" userId="85c78ab8a41235f3" providerId="LiveId" clId="{9331A487-A569-4A00-A3E7-58B43F306DEA}" dt="2024-03-29T23:44:47.373" v="10591" actId="478"/>
          <ac:spMkLst>
            <pc:docMk/>
            <pc:sldMk cId="819796717" sldId="349"/>
            <ac:spMk id="4" creationId="{329B15FA-1287-E2B3-90CB-A04ECFAB52E9}"/>
          </ac:spMkLst>
        </pc:spChg>
        <pc:spChg chg="add mod">
          <ac:chgData name="Courtney Woolum" userId="85c78ab8a41235f3" providerId="LiveId" clId="{9331A487-A569-4A00-A3E7-58B43F306DEA}" dt="2024-04-03T04:41:40.245" v="29250" actId="2085"/>
          <ac:spMkLst>
            <pc:docMk/>
            <pc:sldMk cId="819796717" sldId="349"/>
            <ac:spMk id="4" creationId="{5CA61CDD-D494-4680-8136-BDE1E4BDF9A1}"/>
          </ac:spMkLst>
        </pc:spChg>
        <pc:spChg chg="add mod">
          <ac:chgData name="Courtney Woolum" userId="85c78ab8a41235f3" providerId="LiveId" clId="{9331A487-A569-4A00-A3E7-58B43F306DEA}" dt="2024-04-03T04:41:51.469" v="29253" actId="14100"/>
          <ac:spMkLst>
            <pc:docMk/>
            <pc:sldMk cId="819796717" sldId="349"/>
            <ac:spMk id="5" creationId="{0B16924F-0C0A-BA44-A12B-623FFA55EA01}"/>
          </ac:spMkLst>
        </pc:spChg>
        <pc:spChg chg="del mod">
          <ac:chgData name="Courtney Woolum" userId="85c78ab8a41235f3" providerId="LiveId" clId="{9331A487-A569-4A00-A3E7-58B43F306DEA}" dt="2024-03-29T23:44:47.373" v="10591" actId="478"/>
          <ac:spMkLst>
            <pc:docMk/>
            <pc:sldMk cId="819796717" sldId="349"/>
            <ac:spMk id="5" creationId="{A8992123-50CE-08E4-12B2-09219AFD02BE}"/>
          </ac:spMkLst>
        </pc:spChg>
        <pc:spChg chg="del">
          <ac:chgData name="Courtney Woolum" userId="85c78ab8a41235f3" providerId="LiveId" clId="{9331A487-A569-4A00-A3E7-58B43F306DEA}" dt="2024-03-29T23:44:47.373" v="10591" actId="478"/>
          <ac:spMkLst>
            <pc:docMk/>
            <pc:sldMk cId="819796717" sldId="349"/>
            <ac:spMk id="6" creationId="{0B7D419D-EB20-975C-506A-A8D9CD3DB88E}"/>
          </ac:spMkLst>
        </pc:spChg>
        <pc:spChg chg="add mod">
          <ac:chgData name="Courtney Woolum" userId="85c78ab8a41235f3" providerId="LiveId" clId="{9331A487-A569-4A00-A3E7-58B43F306DEA}" dt="2024-04-03T04:39:01.585" v="29193" actId="14100"/>
          <ac:spMkLst>
            <pc:docMk/>
            <pc:sldMk cId="819796717" sldId="349"/>
            <ac:spMk id="6" creationId="{B45826CC-CCE6-754B-9B56-466C31C618A7}"/>
          </ac:spMkLst>
        </pc:spChg>
        <pc:spChg chg="add mod ord">
          <ac:chgData name="Courtney Woolum" userId="85c78ab8a41235f3" providerId="LiveId" clId="{9331A487-A569-4A00-A3E7-58B43F306DEA}" dt="2024-04-02T07:21:48.951" v="24420" actId="207"/>
          <ac:spMkLst>
            <pc:docMk/>
            <pc:sldMk cId="819796717" sldId="349"/>
            <ac:spMk id="7" creationId="{0F6EBE8F-2EF7-F215-66A5-CAA1A06476EA}"/>
          </ac:spMkLst>
        </pc:spChg>
        <pc:spChg chg="add mod">
          <ac:chgData name="Courtney Woolum" userId="85c78ab8a41235f3" providerId="LiveId" clId="{9331A487-A569-4A00-A3E7-58B43F306DEA}" dt="2024-04-02T07:20:47.053" v="23983" actId="207"/>
          <ac:spMkLst>
            <pc:docMk/>
            <pc:sldMk cId="819796717" sldId="349"/>
            <ac:spMk id="10" creationId="{1E14C629-1BD2-F6AC-2B92-4C3065381174}"/>
          </ac:spMkLst>
        </pc:spChg>
        <pc:spChg chg="add mod">
          <ac:chgData name="Courtney Woolum" userId="85c78ab8a41235f3" providerId="LiveId" clId="{9331A487-A569-4A00-A3E7-58B43F306DEA}" dt="2024-04-03T04:41:40.245" v="29250" actId="2085"/>
          <ac:spMkLst>
            <pc:docMk/>
            <pc:sldMk cId="819796717" sldId="349"/>
            <ac:spMk id="11" creationId="{97218309-518E-9F4D-B000-4965907D367B}"/>
          </ac:spMkLst>
        </pc:spChg>
        <pc:spChg chg="add mod">
          <ac:chgData name="Courtney Woolum" userId="85c78ab8a41235f3" providerId="LiveId" clId="{9331A487-A569-4A00-A3E7-58B43F306DEA}" dt="2024-04-03T04:47:09.206" v="29343" actId="113"/>
          <ac:spMkLst>
            <pc:docMk/>
            <pc:sldMk cId="819796717" sldId="349"/>
            <ac:spMk id="14" creationId="{32D13B11-882D-E14F-9999-B784A582001B}"/>
          </ac:spMkLst>
        </pc:spChg>
        <pc:spChg chg="add del mod ord">
          <ac:chgData name="Courtney Woolum" userId="85c78ab8a41235f3" providerId="LiveId" clId="{9331A487-A569-4A00-A3E7-58B43F306DEA}" dt="2024-03-29T23:56:40.070" v="10634" actId="478"/>
          <ac:spMkLst>
            <pc:docMk/>
            <pc:sldMk cId="819796717" sldId="349"/>
            <ac:spMk id="14" creationId="{B37DFD42-140E-E0AA-CEED-13C9CB7ECC80}"/>
          </ac:spMkLst>
        </pc:spChg>
        <pc:spChg chg="add mod">
          <ac:chgData name="Courtney Woolum" userId="85c78ab8a41235f3" providerId="LiveId" clId="{9331A487-A569-4A00-A3E7-58B43F306DEA}" dt="2024-04-03T04:45:15.626" v="29291" actId="164"/>
          <ac:spMkLst>
            <pc:docMk/>
            <pc:sldMk cId="819796717" sldId="349"/>
            <ac:spMk id="15" creationId="{9E336A34-CC14-D0A5-6D30-AECB2771057B}"/>
          </ac:spMkLst>
        </pc:spChg>
        <pc:spChg chg="add del mod ord">
          <ac:chgData name="Courtney Woolum" userId="85c78ab8a41235f3" providerId="LiveId" clId="{9331A487-A569-4A00-A3E7-58B43F306DEA}" dt="2024-03-30T02:50:39.076" v="12153" actId="478"/>
          <ac:spMkLst>
            <pc:docMk/>
            <pc:sldMk cId="819796717" sldId="349"/>
            <ac:spMk id="15" creationId="{B7959A9E-761D-0BBC-0CEB-4298FA6CDCA7}"/>
          </ac:spMkLst>
        </pc:spChg>
        <pc:spChg chg="add del mod ord">
          <ac:chgData name="Courtney Woolum" userId="85c78ab8a41235f3" providerId="LiveId" clId="{9331A487-A569-4A00-A3E7-58B43F306DEA}" dt="2024-03-30T01:29:02.034" v="11629" actId="478"/>
          <ac:spMkLst>
            <pc:docMk/>
            <pc:sldMk cId="819796717" sldId="349"/>
            <ac:spMk id="16" creationId="{B4DA3E0C-8213-3442-6ABF-75275FC083D2}"/>
          </ac:spMkLst>
        </pc:spChg>
        <pc:spChg chg="add del mod ord topLvl">
          <ac:chgData name="Courtney Woolum" userId="85c78ab8a41235f3" providerId="LiveId" clId="{9331A487-A569-4A00-A3E7-58B43F306DEA}" dt="2024-04-03T04:44:16.626" v="29279" actId="478"/>
          <ac:spMkLst>
            <pc:docMk/>
            <pc:sldMk cId="819796717" sldId="349"/>
            <ac:spMk id="18" creationId="{9A993B12-D921-DD25-672C-74BCFFEBCAE0}"/>
          </ac:spMkLst>
        </pc:spChg>
        <pc:spChg chg="add mod ord">
          <ac:chgData name="Courtney Woolum" userId="85c78ab8a41235f3" providerId="LiveId" clId="{9331A487-A569-4A00-A3E7-58B43F306DEA}" dt="2024-03-30T02:50:09.073" v="12146" actId="164"/>
          <ac:spMkLst>
            <pc:docMk/>
            <pc:sldMk cId="819796717" sldId="349"/>
            <ac:spMk id="19" creationId="{DEDB5DEE-FD5B-810D-7AD1-2DA9DD79CC3F}"/>
          </ac:spMkLst>
        </pc:spChg>
        <pc:spChg chg="add mod">
          <ac:chgData name="Courtney Woolum" userId="85c78ab8a41235f3" providerId="LiveId" clId="{9331A487-A569-4A00-A3E7-58B43F306DEA}" dt="2024-03-30T02:50:09.073" v="12146" actId="164"/>
          <ac:spMkLst>
            <pc:docMk/>
            <pc:sldMk cId="819796717" sldId="349"/>
            <ac:spMk id="20" creationId="{D5380818-411A-FD30-515E-6DA827392FE1}"/>
          </ac:spMkLst>
        </pc:spChg>
        <pc:spChg chg="add mod">
          <ac:chgData name="Courtney Woolum" userId="85c78ab8a41235f3" providerId="LiveId" clId="{9331A487-A569-4A00-A3E7-58B43F306DEA}" dt="2024-03-30T03:45:35.738" v="12725" actId="14100"/>
          <ac:spMkLst>
            <pc:docMk/>
            <pc:sldMk cId="819796717" sldId="349"/>
            <ac:spMk id="21" creationId="{01573049-4118-883D-6046-8197B17BE17B}"/>
          </ac:spMkLst>
        </pc:spChg>
        <pc:spChg chg="add del mod topLvl">
          <ac:chgData name="Courtney Woolum" userId="85c78ab8a41235f3" providerId="LiveId" clId="{9331A487-A569-4A00-A3E7-58B43F306DEA}" dt="2024-03-30T03:57:25.130" v="12775" actId="478"/>
          <ac:spMkLst>
            <pc:docMk/>
            <pc:sldMk cId="819796717" sldId="349"/>
            <ac:spMk id="22" creationId="{CD36E344-59E8-6459-66DC-C8348E4D3BB3}"/>
          </ac:spMkLst>
        </pc:spChg>
        <pc:spChg chg="add del mod topLvl">
          <ac:chgData name="Courtney Woolum" userId="85c78ab8a41235f3" providerId="LiveId" clId="{9331A487-A569-4A00-A3E7-58B43F306DEA}" dt="2024-03-30T04:02:53.441" v="12842" actId="478"/>
          <ac:spMkLst>
            <pc:docMk/>
            <pc:sldMk cId="819796717" sldId="349"/>
            <ac:spMk id="23" creationId="{48DABCCA-B967-A0C0-8710-A7E33D7CA70A}"/>
          </ac:spMkLst>
        </pc:spChg>
        <pc:spChg chg="add del mod topLvl">
          <ac:chgData name="Courtney Woolum" userId="85c78ab8a41235f3" providerId="LiveId" clId="{9331A487-A569-4A00-A3E7-58B43F306DEA}" dt="2024-03-30T03:57:25.130" v="12775" actId="478"/>
          <ac:spMkLst>
            <pc:docMk/>
            <pc:sldMk cId="819796717" sldId="349"/>
            <ac:spMk id="24" creationId="{1E678779-EED2-A6C7-724A-F43A82CB7BE4}"/>
          </ac:spMkLst>
        </pc:spChg>
        <pc:spChg chg="add del mod topLvl">
          <ac:chgData name="Courtney Woolum" userId="85c78ab8a41235f3" providerId="LiveId" clId="{9331A487-A569-4A00-A3E7-58B43F306DEA}" dt="2024-03-30T03:57:25.130" v="12775" actId="478"/>
          <ac:spMkLst>
            <pc:docMk/>
            <pc:sldMk cId="819796717" sldId="349"/>
            <ac:spMk id="25" creationId="{E1AB8339-AE5E-31CF-7304-6648D9977F24}"/>
          </ac:spMkLst>
        </pc:spChg>
        <pc:spChg chg="add mod">
          <ac:chgData name="Courtney Woolum" userId="85c78ab8a41235f3" providerId="LiveId" clId="{9331A487-A569-4A00-A3E7-58B43F306DEA}" dt="2024-03-30T02:50:09.073" v="12146" actId="164"/>
          <ac:spMkLst>
            <pc:docMk/>
            <pc:sldMk cId="819796717" sldId="349"/>
            <ac:spMk id="26" creationId="{ACFD2092-EF04-9F2B-74B6-B5D99FA2C8BF}"/>
          </ac:spMkLst>
        </pc:spChg>
        <pc:spChg chg="add mod">
          <ac:chgData name="Courtney Woolum" userId="85c78ab8a41235f3" providerId="LiveId" clId="{9331A487-A569-4A00-A3E7-58B43F306DEA}" dt="2024-03-30T02:50:09.073" v="12146" actId="164"/>
          <ac:spMkLst>
            <pc:docMk/>
            <pc:sldMk cId="819796717" sldId="349"/>
            <ac:spMk id="27" creationId="{EC634D85-7C75-BCD8-AA5E-D2C66650998C}"/>
          </ac:spMkLst>
        </pc:spChg>
        <pc:spChg chg="add del mod">
          <ac:chgData name="Courtney Woolum" userId="85c78ab8a41235f3" providerId="LiveId" clId="{9331A487-A569-4A00-A3E7-58B43F306DEA}" dt="2024-03-30T03:45:00.044" v="12713" actId="14100"/>
          <ac:spMkLst>
            <pc:docMk/>
            <pc:sldMk cId="819796717" sldId="349"/>
            <ac:spMk id="28" creationId="{B6E788D3-7C5E-BC93-1E63-C74B8DEECF01}"/>
          </ac:spMkLst>
        </pc:spChg>
        <pc:spChg chg="add del mod">
          <ac:chgData name="Courtney Woolum" userId="85c78ab8a41235f3" providerId="LiveId" clId="{9331A487-A569-4A00-A3E7-58B43F306DEA}" dt="2024-03-30T02:50:41.484" v="12154" actId="478"/>
          <ac:spMkLst>
            <pc:docMk/>
            <pc:sldMk cId="819796717" sldId="349"/>
            <ac:spMk id="34" creationId="{87905FE6-F0FD-BD50-0683-23585B4F4B4F}"/>
          </ac:spMkLst>
        </pc:spChg>
        <pc:spChg chg="add del mod ord">
          <ac:chgData name="Courtney Woolum" userId="85c78ab8a41235f3" providerId="LiveId" clId="{9331A487-A569-4A00-A3E7-58B43F306DEA}" dt="2024-03-30T04:08:35.833" v="12935" actId="478"/>
          <ac:spMkLst>
            <pc:docMk/>
            <pc:sldMk cId="819796717" sldId="349"/>
            <ac:spMk id="35" creationId="{52A49647-91E6-3B01-CD94-9A3C85948538}"/>
          </ac:spMkLst>
        </pc:spChg>
        <pc:spChg chg="add del mod ord">
          <ac:chgData name="Courtney Woolum" userId="85c78ab8a41235f3" providerId="LiveId" clId="{9331A487-A569-4A00-A3E7-58B43F306DEA}" dt="2024-03-30T02:51:27.147" v="12208" actId="478"/>
          <ac:spMkLst>
            <pc:docMk/>
            <pc:sldMk cId="819796717" sldId="349"/>
            <ac:spMk id="36" creationId="{3037B8C6-6550-ABFA-05F7-BF320DC858D5}"/>
          </ac:spMkLst>
        </pc:spChg>
        <pc:spChg chg="add del mod ord">
          <ac:chgData name="Courtney Woolum" userId="85c78ab8a41235f3" providerId="LiveId" clId="{9331A487-A569-4A00-A3E7-58B43F306DEA}" dt="2024-03-30T03:48:05.723" v="12734" actId="478"/>
          <ac:spMkLst>
            <pc:docMk/>
            <pc:sldMk cId="819796717" sldId="349"/>
            <ac:spMk id="37" creationId="{1C34A9A5-CBDF-DDFA-19C3-2402D964B48E}"/>
          </ac:spMkLst>
        </pc:spChg>
        <pc:spChg chg="add del mod ord">
          <ac:chgData name="Courtney Woolum" userId="85c78ab8a41235f3" providerId="LiveId" clId="{9331A487-A569-4A00-A3E7-58B43F306DEA}" dt="2024-03-30T02:51:46.568" v="12212" actId="478"/>
          <ac:spMkLst>
            <pc:docMk/>
            <pc:sldMk cId="819796717" sldId="349"/>
            <ac:spMk id="38" creationId="{E6492762-ACCF-B33C-9E69-50F545E73FF2}"/>
          </ac:spMkLst>
        </pc:spChg>
        <pc:spChg chg="add del mod">
          <ac:chgData name="Courtney Woolum" userId="85c78ab8a41235f3" providerId="LiveId" clId="{9331A487-A569-4A00-A3E7-58B43F306DEA}" dt="2024-03-30T02:56:42.594" v="12295" actId="478"/>
          <ac:spMkLst>
            <pc:docMk/>
            <pc:sldMk cId="819796717" sldId="349"/>
            <ac:spMk id="39" creationId="{21916D13-78FC-D034-CC62-23857E5D0D68}"/>
          </ac:spMkLst>
        </pc:spChg>
        <pc:spChg chg="add del mod">
          <ac:chgData name="Courtney Woolum" userId="85c78ab8a41235f3" providerId="LiveId" clId="{9331A487-A569-4A00-A3E7-58B43F306DEA}" dt="2024-03-30T03:48:11.863" v="12736" actId="478"/>
          <ac:spMkLst>
            <pc:docMk/>
            <pc:sldMk cId="819796717" sldId="349"/>
            <ac:spMk id="40" creationId="{BF82D5D6-B6D7-629F-FDE9-AFA3412FA8E8}"/>
          </ac:spMkLst>
        </pc:spChg>
        <pc:spChg chg="add mod">
          <ac:chgData name="Courtney Woolum" userId="85c78ab8a41235f3" providerId="LiveId" clId="{9331A487-A569-4A00-A3E7-58B43F306DEA}" dt="2024-03-30T03:46:05.362" v="12732" actId="164"/>
          <ac:spMkLst>
            <pc:docMk/>
            <pc:sldMk cId="819796717" sldId="349"/>
            <ac:spMk id="41" creationId="{69FF7E5D-A5F2-4401-58C7-BA0150622582}"/>
          </ac:spMkLst>
        </pc:spChg>
        <pc:spChg chg="add mod">
          <ac:chgData name="Courtney Woolum" userId="85c78ab8a41235f3" providerId="LiveId" clId="{9331A487-A569-4A00-A3E7-58B43F306DEA}" dt="2024-03-30T03:46:05.362" v="12732" actId="164"/>
          <ac:spMkLst>
            <pc:docMk/>
            <pc:sldMk cId="819796717" sldId="349"/>
            <ac:spMk id="42" creationId="{FA209934-3916-97E6-27A6-0DCA72F67A43}"/>
          </ac:spMkLst>
        </pc:spChg>
        <pc:spChg chg="add mod">
          <ac:chgData name="Courtney Woolum" userId="85c78ab8a41235f3" providerId="LiveId" clId="{9331A487-A569-4A00-A3E7-58B43F306DEA}" dt="2024-03-30T03:45:46.294" v="12729" actId="164"/>
          <ac:spMkLst>
            <pc:docMk/>
            <pc:sldMk cId="819796717" sldId="349"/>
            <ac:spMk id="43" creationId="{9A55258F-8720-3DC4-6DA9-063920E57AF2}"/>
          </ac:spMkLst>
        </pc:spChg>
        <pc:spChg chg="add del mod">
          <ac:chgData name="Courtney Woolum" userId="85c78ab8a41235f3" providerId="LiveId" clId="{9331A487-A569-4A00-A3E7-58B43F306DEA}" dt="2024-03-30T03:48:09.503" v="12735" actId="478"/>
          <ac:spMkLst>
            <pc:docMk/>
            <pc:sldMk cId="819796717" sldId="349"/>
            <ac:spMk id="47" creationId="{38ED21C1-C8A7-5EA7-432F-C6BF508A3DDA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50" creationId="{913A92DC-2F06-52E9-4F5C-304E8FE7574A}"/>
          </ac:spMkLst>
        </pc:spChg>
        <pc:spChg chg="del mod">
          <ac:chgData name="Courtney Woolum" userId="85c78ab8a41235f3" providerId="LiveId" clId="{9331A487-A569-4A00-A3E7-58B43F306DEA}" dt="2024-03-30T04:27:07.810" v="13245" actId="478"/>
          <ac:spMkLst>
            <pc:docMk/>
            <pc:sldMk cId="819796717" sldId="349"/>
            <ac:spMk id="51" creationId="{4D560622-E032-E4B5-D8EE-C20EA29943B1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52" creationId="{550BF53D-F123-0639-72D0-9D5AB10C4946}"/>
          </ac:spMkLst>
        </pc:spChg>
        <pc:spChg chg="del mod">
          <ac:chgData name="Courtney Woolum" userId="85c78ab8a41235f3" providerId="LiveId" clId="{9331A487-A569-4A00-A3E7-58B43F306DEA}" dt="2024-03-30T04:05:52.613" v="12891" actId="478"/>
          <ac:spMkLst>
            <pc:docMk/>
            <pc:sldMk cId="819796717" sldId="349"/>
            <ac:spMk id="53" creationId="{4D883DA3-AEF1-48E0-C50D-EF2C101ACAE6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54" creationId="{74736523-DF13-68E6-E53C-193F6911D324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57" creationId="{0ECD1CF6-6001-8C64-F9D7-2970A74F7C9A}"/>
          </ac:spMkLst>
        </pc:spChg>
        <pc:spChg chg="del mod">
          <ac:chgData name="Courtney Woolum" userId="85c78ab8a41235f3" providerId="LiveId" clId="{9331A487-A569-4A00-A3E7-58B43F306DEA}" dt="2024-03-30T04:27:10.139" v="13246" actId="478"/>
          <ac:spMkLst>
            <pc:docMk/>
            <pc:sldMk cId="819796717" sldId="349"/>
            <ac:spMk id="58" creationId="{78BFCDD2-68A8-ACF4-8F02-8AFBBC5ABF76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59" creationId="{87E96314-A02D-0493-641D-9544F8E40179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60" creationId="{84EBBF6F-BD29-206C-A750-935DCF0BFC39}"/>
          </ac:spMkLst>
        </pc:spChg>
        <pc:spChg chg="del">
          <ac:chgData name="Courtney Woolum" userId="85c78ab8a41235f3" providerId="LiveId" clId="{9331A487-A569-4A00-A3E7-58B43F306DEA}" dt="2024-03-29T19:58:29.168" v="10547" actId="478"/>
          <ac:spMkLst>
            <pc:docMk/>
            <pc:sldMk cId="819796717" sldId="349"/>
            <ac:spMk id="61" creationId="{171000FB-486C-7C8D-448F-15DF363E0B1F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2049" creationId="{E4381DC0-5B06-197C-63FB-D175B724764D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2050" creationId="{0AF8E959-EAD0-44D7-FF3A-9308367FA2F6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2051" creationId="{8F1F0720-1DA2-2A66-8720-AD759F3AD232}"/>
          </ac:spMkLst>
        </pc:spChg>
        <pc:spChg chg="del mod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2052" creationId="{D1CE86DC-1C17-35C9-0D17-70BEAC30CA00}"/>
          </ac:spMkLst>
        </pc:spChg>
        <pc:spChg chg="add del mod topLvl">
          <ac:chgData name="Courtney Woolum" userId="85c78ab8a41235f3" providerId="LiveId" clId="{9331A487-A569-4A00-A3E7-58B43F306DEA}" dt="2024-03-30T04:27:19.979" v="13249" actId="478"/>
          <ac:spMkLst>
            <pc:docMk/>
            <pc:sldMk cId="819796717" sldId="349"/>
            <ac:spMk id="2053" creationId="{602E3EC6-39E0-6D93-33E0-4BB1ED0BAF43}"/>
          </ac:spMkLst>
        </pc:spChg>
        <pc:spChg chg="add del mod">
          <ac:chgData name="Courtney Woolum" userId="85c78ab8a41235f3" providerId="LiveId" clId="{9331A487-A569-4A00-A3E7-58B43F306DEA}" dt="2024-03-30T04:08:29.516" v="12931" actId="478"/>
          <ac:spMkLst>
            <pc:docMk/>
            <pc:sldMk cId="819796717" sldId="349"/>
            <ac:spMk id="2058" creationId="{3A7BCA88-FB40-C107-BD48-B6042BC2D688}"/>
          </ac:spMkLst>
        </pc:spChg>
        <pc:spChg chg="add del mod">
          <ac:chgData name="Courtney Woolum" userId="85c78ab8a41235f3" providerId="LiveId" clId="{9331A487-A569-4A00-A3E7-58B43F306DEA}" dt="2024-03-30T04:08:38.892" v="12936" actId="478"/>
          <ac:spMkLst>
            <pc:docMk/>
            <pc:sldMk cId="819796717" sldId="349"/>
            <ac:spMk id="2060" creationId="{50859335-B93D-0A49-3DA4-9E0E2513422A}"/>
          </ac:spMkLst>
        </pc:spChg>
        <pc:spChg chg="add del mod">
          <ac:chgData name="Courtney Woolum" userId="85c78ab8a41235f3" providerId="LiveId" clId="{9331A487-A569-4A00-A3E7-58B43F306DEA}" dt="2024-03-30T04:18:16.566" v="12955"/>
          <ac:spMkLst>
            <pc:docMk/>
            <pc:sldMk cId="819796717" sldId="349"/>
            <ac:spMk id="2061" creationId="{CB013AD5-7447-E4A3-A8B7-6A7BFB05EB8A}"/>
          </ac:spMkLst>
        </pc:spChg>
        <pc:spChg chg="add del mod topLvl">
          <ac:chgData name="Courtney Woolum" userId="85c78ab8a41235f3" providerId="LiveId" clId="{9331A487-A569-4A00-A3E7-58B43F306DEA}" dt="2024-04-02T07:03:21.837" v="22729" actId="478"/>
          <ac:spMkLst>
            <pc:docMk/>
            <pc:sldMk cId="819796717" sldId="349"/>
            <ac:spMk id="2062" creationId="{F8F523CA-A7C8-CAE2-CCC4-F8CE300E0C29}"/>
          </ac:spMkLst>
        </pc:spChg>
        <pc:spChg chg="add mod topLvl">
          <ac:chgData name="Courtney Woolum" userId="85c78ab8a41235f3" providerId="LiveId" clId="{9331A487-A569-4A00-A3E7-58B43F306DEA}" dt="2024-04-03T04:41:54.480" v="29254" actId="1076"/>
          <ac:spMkLst>
            <pc:docMk/>
            <pc:sldMk cId="819796717" sldId="349"/>
            <ac:spMk id="2064" creationId="{57780F5D-FAF5-5908-9143-BEC600313D6D}"/>
          </ac:spMkLst>
        </pc:spChg>
        <pc:spChg chg="del mod topLvl">
          <ac:chgData name="Courtney Woolum" userId="85c78ab8a41235f3" providerId="LiveId" clId="{9331A487-A569-4A00-A3E7-58B43F306DEA}" dt="2024-04-02T07:03:23.975" v="22730" actId="478"/>
          <ac:spMkLst>
            <pc:docMk/>
            <pc:sldMk cId="819796717" sldId="349"/>
            <ac:spMk id="2068" creationId="{7312FE14-F81D-E064-35FF-B1F848532BA7}"/>
          </ac:spMkLst>
        </pc:spChg>
        <pc:spChg chg="mod topLvl">
          <ac:chgData name="Courtney Woolum" userId="85c78ab8a41235f3" providerId="LiveId" clId="{9331A487-A569-4A00-A3E7-58B43F306DEA}" dt="2024-04-03T04:42:38.459" v="29263" actId="20577"/>
          <ac:spMkLst>
            <pc:docMk/>
            <pc:sldMk cId="819796717" sldId="349"/>
            <ac:spMk id="2070" creationId="{E335948C-28D0-2798-668F-1F88243F290B}"/>
          </ac:spMkLst>
        </pc:spChg>
        <pc:spChg chg="add del mod topLvl">
          <ac:chgData name="Courtney Woolum" userId="85c78ab8a41235f3" providerId="LiveId" clId="{9331A487-A569-4A00-A3E7-58B43F306DEA}" dt="2024-04-02T07:03:20.306" v="22728" actId="478"/>
          <ac:spMkLst>
            <pc:docMk/>
            <pc:sldMk cId="819796717" sldId="349"/>
            <ac:spMk id="2073" creationId="{54B7448C-46D3-1956-0940-B3E23424E959}"/>
          </ac:spMkLst>
        </pc:spChg>
        <pc:spChg chg="add del mod topLvl">
          <ac:chgData name="Courtney Woolum" userId="85c78ab8a41235f3" providerId="LiveId" clId="{9331A487-A569-4A00-A3E7-58B43F306DEA}" dt="2024-04-03T04:46:51.806" v="29321" actId="1076"/>
          <ac:spMkLst>
            <pc:docMk/>
            <pc:sldMk cId="819796717" sldId="349"/>
            <ac:spMk id="2074" creationId="{08FB16AB-91B3-1C8C-47C8-D8E548D73D9C}"/>
          </ac:spMkLst>
        </pc:spChg>
        <pc:spChg chg="add del mod">
          <ac:chgData name="Courtney Woolum" userId="85c78ab8a41235f3" providerId="LiveId" clId="{9331A487-A569-4A00-A3E7-58B43F306DEA}" dt="2024-03-31T00:34:05.322" v="14805" actId="478"/>
          <ac:spMkLst>
            <pc:docMk/>
            <pc:sldMk cId="819796717" sldId="349"/>
            <ac:spMk id="2075" creationId="{E74CDC2C-5710-C7CC-E76A-44821AD2BE4F}"/>
          </ac:spMkLst>
        </pc:spChg>
        <pc:grpChg chg="add mod">
          <ac:chgData name="Courtney Woolum" userId="85c78ab8a41235f3" providerId="LiveId" clId="{9331A487-A569-4A00-A3E7-58B43F306DEA}" dt="2024-04-02T07:12:28.799" v="23077" actId="164"/>
          <ac:grpSpMkLst>
            <pc:docMk/>
            <pc:sldMk cId="819796717" sldId="349"/>
            <ac:grpSpMk id="8" creationId="{66F3A7B8-61E8-4796-DD97-90192CAC7275}"/>
          </ac:grpSpMkLst>
        </pc:grpChg>
        <pc:grpChg chg="add mod">
          <ac:chgData name="Courtney Woolum" userId="85c78ab8a41235f3" providerId="LiveId" clId="{9331A487-A569-4A00-A3E7-58B43F306DEA}" dt="2024-04-03T04:16:11.571" v="28915" actId="1076"/>
          <ac:grpSpMkLst>
            <pc:docMk/>
            <pc:sldMk cId="819796717" sldId="349"/>
            <ac:grpSpMk id="9" creationId="{E50B86CD-FE6F-D5CC-961B-71BF65F3C72B}"/>
          </ac:grpSpMkLst>
        </pc:grpChg>
        <pc:grpChg chg="add mod">
          <ac:chgData name="Courtney Woolum" userId="85c78ab8a41235f3" providerId="LiveId" clId="{9331A487-A569-4A00-A3E7-58B43F306DEA}" dt="2024-04-03T04:35:22.327" v="29132" actId="14100"/>
          <ac:grpSpMkLst>
            <pc:docMk/>
            <pc:sldMk cId="819796717" sldId="349"/>
            <ac:grpSpMk id="12" creationId="{377A55D8-022F-E08C-E47E-14B02F217E11}"/>
          </ac:grpSpMkLst>
        </pc:grpChg>
        <pc:grpChg chg="add del mod">
          <ac:chgData name="Courtney Woolum" userId="85c78ab8a41235f3" providerId="LiveId" clId="{9331A487-A569-4A00-A3E7-58B43F306DEA}" dt="2024-04-03T04:45:15.626" v="29291" actId="164"/>
          <ac:grpSpMkLst>
            <pc:docMk/>
            <pc:sldMk cId="819796717" sldId="349"/>
            <ac:grpSpMk id="13" creationId="{33E0BC9C-5D9E-E9D0-07F6-4F1463286199}"/>
          </ac:grpSpMkLst>
        </pc:grpChg>
        <pc:grpChg chg="add mod ord">
          <ac:chgData name="Courtney Woolum" userId="85c78ab8a41235f3" providerId="LiveId" clId="{9331A487-A569-4A00-A3E7-58B43F306DEA}" dt="2024-04-03T04:45:20.995" v="29292" actId="167"/>
          <ac:grpSpMkLst>
            <pc:docMk/>
            <pc:sldMk cId="819796717" sldId="349"/>
            <ac:grpSpMk id="16" creationId="{B6D516A2-85FF-9020-BA8C-497B5B1AB313}"/>
          </ac:grpSpMkLst>
        </pc:grpChg>
        <pc:grpChg chg="add del mod ord">
          <ac:chgData name="Courtney Woolum" userId="85c78ab8a41235f3" providerId="LiveId" clId="{9331A487-A569-4A00-A3E7-58B43F306DEA}" dt="2024-03-30T03:57:20.201" v="12773" actId="165"/>
          <ac:grpSpMkLst>
            <pc:docMk/>
            <pc:sldMk cId="819796717" sldId="349"/>
            <ac:grpSpMk id="29" creationId="{CA6687D8-34EE-7643-1875-5930D724202A}"/>
          </ac:grpSpMkLst>
        </pc:grpChg>
        <pc:grpChg chg="add mod ord">
          <ac:chgData name="Courtney Woolum" userId="85c78ab8a41235f3" providerId="LiveId" clId="{9331A487-A569-4A00-A3E7-58B43F306DEA}" dt="2024-03-30T03:46:05.362" v="12732" actId="164"/>
          <ac:grpSpMkLst>
            <pc:docMk/>
            <pc:sldMk cId="819796717" sldId="349"/>
            <ac:grpSpMk id="30" creationId="{E59B7E44-11A8-4204-9B7B-7CD1B090FD8B}"/>
          </ac:grpSpMkLst>
        </pc:grpChg>
        <pc:grpChg chg="add mod ord">
          <ac:chgData name="Courtney Woolum" userId="85c78ab8a41235f3" providerId="LiveId" clId="{9331A487-A569-4A00-A3E7-58B43F306DEA}" dt="2024-03-30T03:45:46.294" v="12729" actId="164"/>
          <ac:grpSpMkLst>
            <pc:docMk/>
            <pc:sldMk cId="819796717" sldId="349"/>
            <ac:grpSpMk id="31" creationId="{0AB3055F-091E-D7EE-E083-4F369DD23929}"/>
          </ac:grpSpMkLst>
        </pc:grpChg>
        <pc:grpChg chg="add mod">
          <ac:chgData name="Courtney Woolum" userId="85c78ab8a41235f3" providerId="LiveId" clId="{9331A487-A569-4A00-A3E7-58B43F306DEA}" dt="2024-03-30T02:50:09.073" v="12146" actId="164"/>
          <ac:grpSpMkLst>
            <pc:docMk/>
            <pc:sldMk cId="819796717" sldId="349"/>
            <ac:grpSpMk id="32" creationId="{31EA8A8A-0479-1A48-4078-AF28A096ED82}"/>
          </ac:grpSpMkLst>
        </pc:grpChg>
        <pc:grpChg chg="add del mod ord">
          <ac:chgData name="Courtney Woolum" userId="85c78ab8a41235f3" providerId="LiveId" clId="{9331A487-A569-4A00-A3E7-58B43F306DEA}" dt="2024-03-30T03:57:25.130" v="12775" actId="478"/>
          <ac:grpSpMkLst>
            <pc:docMk/>
            <pc:sldMk cId="819796717" sldId="349"/>
            <ac:grpSpMk id="44" creationId="{BDD4CA3A-4208-D675-B9C6-1FF13854A479}"/>
          </ac:grpSpMkLst>
        </pc:grpChg>
        <pc:grpChg chg="add del mod ord">
          <ac:chgData name="Courtney Woolum" userId="85c78ab8a41235f3" providerId="LiveId" clId="{9331A487-A569-4A00-A3E7-58B43F306DEA}" dt="2024-03-30T03:57:25.130" v="12775" actId="478"/>
          <ac:grpSpMkLst>
            <pc:docMk/>
            <pc:sldMk cId="819796717" sldId="349"/>
            <ac:grpSpMk id="45" creationId="{C1F2BC56-8D47-B0B3-403B-803116416BD3}"/>
          </ac:grpSpMkLst>
        </pc:grpChg>
        <pc:grpChg chg="add del mod ord">
          <ac:chgData name="Courtney Woolum" userId="85c78ab8a41235f3" providerId="LiveId" clId="{9331A487-A569-4A00-A3E7-58B43F306DEA}" dt="2024-03-30T04:27:19.979" v="13249" actId="478"/>
          <ac:grpSpMkLst>
            <pc:docMk/>
            <pc:sldMk cId="819796717" sldId="349"/>
            <ac:grpSpMk id="48" creationId="{D8704E5C-53E6-323C-365F-38081E50EC6A}"/>
          </ac:grpSpMkLst>
        </pc:grpChg>
        <pc:grpChg chg="del mod">
          <ac:chgData name="Courtney Woolum" userId="85c78ab8a41235f3" providerId="LiveId" clId="{9331A487-A569-4A00-A3E7-58B43F306DEA}" dt="2024-03-30T04:27:19.979" v="13249" actId="478"/>
          <ac:grpSpMkLst>
            <pc:docMk/>
            <pc:sldMk cId="819796717" sldId="349"/>
            <ac:grpSpMk id="49" creationId="{469450FF-FC80-DF13-FD72-8F730BC61841}"/>
          </ac:grpSpMkLst>
        </pc:grpChg>
        <pc:grpChg chg="add del mod">
          <ac:chgData name="Courtney Woolum" userId="85c78ab8a41235f3" providerId="LiveId" clId="{9331A487-A569-4A00-A3E7-58B43F306DEA}" dt="2024-03-30T04:27:19.979" v="13249" actId="478"/>
          <ac:grpSpMkLst>
            <pc:docMk/>
            <pc:sldMk cId="819796717" sldId="349"/>
            <ac:grpSpMk id="55" creationId="{B3FB46AF-F1A0-3A69-99D9-06E87DD8D28E}"/>
          </ac:grpSpMkLst>
        </pc:grpChg>
        <pc:grpChg chg="add del mod ord">
          <ac:chgData name="Courtney Woolum" userId="85c78ab8a41235f3" providerId="LiveId" clId="{9331A487-A569-4A00-A3E7-58B43F306DEA}" dt="2024-03-30T04:27:19.979" v="13249" actId="478"/>
          <ac:grpSpMkLst>
            <pc:docMk/>
            <pc:sldMk cId="819796717" sldId="349"/>
            <ac:grpSpMk id="62" creationId="{926B6248-B19B-85DE-D4DE-572B548B048C}"/>
          </ac:grpSpMkLst>
        </pc:grpChg>
        <pc:grpChg chg="del mod">
          <ac:chgData name="Courtney Woolum" userId="85c78ab8a41235f3" providerId="LiveId" clId="{9331A487-A569-4A00-A3E7-58B43F306DEA}" dt="2024-03-30T04:27:19.979" v="13249" actId="478"/>
          <ac:grpSpMkLst>
            <pc:docMk/>
            <pc:sldMk cId="819796717" sldId="349"/>
            <ac:grpSpMk id="2048" creationId="{938F4396-4840-B3BF-0DA2-04D7778A4BB1}"/>
          </ac:grpSpMkLst>
        </pc:grpChg>
        <pc:grpChg chg="add del mod ord">
          <ac:chgData name="Courtney Woolum" userId="85c78ab8a41235f3" providerId="LiveId" clId="{9331A487-A569-4A00-A3E7-58B43F306DEA}" dt="2024-03-30T04:27:19.979" v="13249" actId="478"/>
          <ac:grpSpMkLst>
            <pc:docMk/>
            <pc:sldMk cId="819796717" sldId="349"/>
            <ac:grpSpMk id="2054" creationId="{E130D75F-56C2-A36E-6579-A79025B272F0}"/>
          </ac:grpSpMkLst>
        </pc:grpChg>
        <pc:grpChg chg="add del mod">
          <ac:chgData name="Courtney Woolum" userId="85c78ab8a41235f3" providerId="LiveId" clId="{9331A487-A569-4A00-A3E7-58B43F306DEA}" dt="2024-03-30T04:27:19.979" v="13249" actId="478"/>
          <ac:grpSpMkLst>
            <pc:docMk/>
            <pc:sldMk cId="819796717" sldId="349"/>
            <ac:grpSpMk id="2055" creationId="{8131963A-34FD-9B3D-1CD4-5C38CD15B6F8}"/>
          </ac:grpSpMkLst>
        </pc:grpChg>
        <pc:grpChg chg="add del mod">
          <ac:chgData name="Courtney Woolum" userId="85c78ab8a41235f3" providerId="LiveId" clId="{9331A487-A569-4A00-A3E7-58B43F306DEA}" dt="2024-03-31T00:28:03.569" v="14777" actId="165"/>
          <ac:grpSpMkLst>
            <pc:docMk/>
            <pc:sldMk cId="819796717" sldId="349"/>
            <ac:grpSpMk id="2065" creationId="{71EAFB15-AB67-5197-2286-B1785CFACA84}"/>
          </ac:grpSpMkLst>
        </pc:grpChg>
        <pc:grpChg chg="add del mod">
          <ac:chgData name="Courtney Woolum" userId="85c78ab8a41235f3" providerId="LiveId" clId="{9331A487-A569-4A00-A3E7-58B43F306DEA}" dt="2024-03-31T00:28:07.057" v="14778" actId="165"/>
          <ac:grpSpMkLst>
            <pc:docMk/>
            <pc:sldMk cId="819796717" sldId="349"/>
            <ac:grpSpMk id="2067" creationId="{4C053CD1-C1BA-2366-83AF-670198CAFADB}"/>
          </ac:grpSpMkLst>
        </pc:grpChg>
        <pc:grpChg chg="add del mod">
          <ac:chgData name="Courtney Woolum" userId="85c78ab8a41235f3" providerId="LiveId" clId="{9331A487-A569-4A00-A3E7-58B43F306DEA}" dt="2024-03-31T00:28:00.185" v="14776" actId="165"/>
          <ac:grpSpMkLst>
            <pc:docMk/>
            <pc:sldMk cId="819796717" sldId="349"/>
            <ac:grpSpMk id="2072" creationId="{99916F4E-CD28-B172-4740-8EC23C628140}"/>
          </ac:grpSpMkLst>
        </pc:grpChg>
        <pc:grpChg chg="del">
          <ac:chgData name="Courtney Woolum" userId="85c78ab8a41235f3" providerId="LiveId" clId="{9331A487-A569-4A00-A3E7-58B43F306DEA}" dt="2024-03-29T19:58:33.444" v="10548" actId="478"/>
          <ac:grpSpMkLst>
            <pc:docMk/>
            <pc:sldMk cId="819796717" sldId="349"/>
            <ac:grpSpMk id="2076" creationId="{E37D5185-DEDA-8F5C-8FBE-3DB8BF2D0A2A}"/>
          </ac:grpSpMkLst>
        </pc:grpChg>
        <pc:graphicFrameChg chg="del">
          <ac:chgData name="Courtney Woolum" userId="85c78ab8a41235f3" providerId="LiveId" clId="{9331A487-A569-4A00-A3E7-58B43F306DEA}" dt="2024-03-29T19:58:33.444" v="10548" actId="478"/>
          <ac:graphicFrameMkLst>
            <pc:docMk/>
            <pc:sldMk cId="819796717" sldId="349"/>
            <ac:graphicFrameMk id="2056" creationId="{A7ABEBD0-8892-E1F0-4BA7-7FDD1DA38BC0}"/>
          </ac:graphicFrameMkLst>
        </pc:graphicFrameChg>
        <pc:picChg chg="add del mod">
          <ac:chgData name="Courtney Woolum" userId="85c78ab8a41235f3" providerId="LiveId" clId="{9331A487-A569-4A00-A3E7-58B43F306DEA}" dt="2024-03-29T23:44:47.373" v="10591" actId="478"/>
          <ac:picMkLst>
            <pc:docMk/>
            <pc:sldMk cId="819796717" sldId="349"/>
            <ac:picMk id="7" creationId="{A12FCE28-0FEB-73BB-055E-B2A34C9E1133}"/>
          </ac:picMkLst>
        </pc:picChg>
        <pc:picChg chg="add del mod">
          <ac:chgData name="Courtney Woolum" userId="85c78ab8a41235f3" providerId="LiveId" clId="{9331A487-A569-4A00-A3E7-58B43F306DEA}" dt="2024-03-29T23:44:47.373" v="10591" actId="478"/>
          <ac:picMkLst>
            <pc:docMk/>
            <pc:sldMk cId="819796717" sldId="349"/>
            <ac:picMk id="8" creationId="{F676181A-5522-B349-C5BB-FA61ABB0BC6F}"/>
          </ac:picMkLst>
        </pc:picChg>
        <pc:picChg chg="add del mod">
          <ac:chgData name="Courtney Woolum" userId="85c78ab8a41235f3" providerId="LiveId" clId="{9331A487-A569-4A00-A3E7-58B43F306DEA}" dt="2024-03-29T23:44:47.373" v="10591" actId="478"/>
          <ac:picMkLst>
            <pc:docMk/>
            <pc:sldMk cId="819796717" sldId="349"/>
            <ac:picMk id="9" creationId="{46DF0EF9-0D65-886D-BB8B-73DDD1B26852}"/>
          </ac:picMkLst>
        </pc:picChg>
        <pc:picChg chg="del">
          <ac:chgData name="Courtney Woolum" userId="85c78ab8a41235f3" providerId="LiveId" clId="{9331A487-A569-4A00-A3E7-58B43F306DEA}" dt="2024-03-29T23:27:24.777" v="10556" actId="478"/>
          <ac:picMkLst>
            <pc:docMk/>
            <pc:sldMk cId="819796717" sldId="349"/>
            <ac:picMk id="2071" creationId="{A61BC536-D25B-C3AC-7A76-E88378A8D270}"/>
          </ac:picMkLst>
        </pc:picChg>
        <pc:picChg chg="add del mod">
          <ac:chgData name="Courtney Woolum" userId="85c78ab8a41235f3" providerId="LiveId" clId="{9331A487-A569-4A00-A3E7-58B43F306DEA}" dt="2024-04-02T07:39:32.787" v="24729" actId="478"/>
          <ac:picMkLst>
            <pc:docMk/>
            <pc:sldMk cId="819796717" sldId="349"/>
            <ac:picMk id="2077" creationId="{67D8D5A6-05EF-0795-495A-611D5A5A6323}"/>
          </ac:picMkLst>
        </pc:picChg>
        <pc:cxnChg chg="del mod">
          <ac:chgData name="Courtney Woolum" userId="85c78ab8a41235f3" providerId="LiveId" clId="{9331A487-A569-4A00-A3E7-58B43F306DEA}" dt="2024-03-29T23:44:47.373" v="10591" actId="478"/>
          <ac:cxnSpMkLst>
            <pc:docMk/>
            <pc:sldMk cId="819796717" sldId="349"/>
            <ac:cxnSpMk id="56" creationId="{40E11D68-0702-4E30-82C7-276B8EDC5593}"/>
          </ac:cxnSpMkLst>
        </pc:cxnChg>
        <pc:cxnChg chg="del mod">
          <ac:chgData name="Courtney Woolum" userId="85c78ab8a41235f3" providerId="LiveId" clId="{9331A487-A569-4A00-A3E7-58B43F306DEA}" dt="2024-03-29T23:44:47.373" v="10591" actId="478"/>
          <ac:cxnSpMkLst>
            <pc:docMk/>
            <pc:sldMk cId="819796717" sldId="349"/>
            <ac:cxnSpMk id="63" creationId="{AA91222D-03AC-1CC7-7F68-1F2C447C321F}"/>
          </ac:cxnSpMkLst>
        </pc:cxnChg>
      </pc:sldChg>
      <pc:sldChg chg="add del mod ord modShow">
        <pc:chgData name="Courtney Woolum" userId="85c78ab8a41235f3" providerId="LiveId" clId="{9331A487-A569-4A00-A3E7-58B43F306DEA}" dt="2024-04-02T06:46:06.403" v="22525" actId="47"/>
        <pc:sldMkLst>
          <pc:docMk/>
          <pc:sldMk cId="409729187" sldId="350"/>
        </pc:sldMkLst>
      </pc:sldChg>
      <pc:sldChg chg="addSp delSp modSp add del mod ord modShow">
        <pc:chgData name="Courtney Woolum" userId="85c78ab8a41235f3" providerId="LiveId" clId="{9331A487-A569-4A00-A3E7-58B43F306DEA}" dt="2024-03-30T14:48:54.604" v="13933" actId="47"/>
        <pc:sldMkLst>
          <pc:docMk/>
          <pc:sldMk cId="384495441" sldId="351"/>
        </pc:sldMkLst>
        <pc:spChg chg="mod">
          <ac:chgData name="Courtney Woolum" userId="85c78ab8a41235f3" providerId="LiveId" clId="{9331A487-A569-4A00-A3E7-58B43F306DEA}" dt="2024-03-30T14:20:59.705" v="13669" actId="14100"/>
          <ac:spMkLst>
            <pc:docMk/>
            <pc:sldMk cId="384495441" sldId="351"/>
            <ac:spMk id="2" creationId="{082351D8-9DE9-48C9-FE2D-BE18A0DA22D3}"/>
          </ac:spMkLst>
        </pc:spChg>
        <pc:spChg chg="add del mod">
          <ac:chgData name="Courtney Woolum" userId="85c78ab8a41235f3" providerId="LiveId" clId="{9331A487-A569-4A00-A3E7-58B43F306DEA}" dt="2024-03-30T03:33:13.236" v="12479" actId="478"/>
          <ac:spMkLst>
            <pc:docMk/>
            <pc:sldMk cId="384495441" sldId="351"/>
            <ac:spMk id="4" creationId="{E6BCE959-3AFE-AE36-1319-D925C33CF7C9}"/>
          </ac:spMkLst>
        </pc:spChg>
        <pc:spChg chg="add del mod topLvl">
          <ac:chgData name="Courtney Woolum" userId="85c78ab8a41235f3" providerId="LiveId" clId="{9331A487-A569-4A00-A3E7-58B43F306DEA}" dt="2024-03-30T04:48:27.825" v="13522" actId="478"/>
          <ac:spMkLst>
            <pc:docMk/>
            <pc:sldMk cId="384495441" sldId="351"/>
            <ac:spMk id="5" creationId="{CEB7A673-C23C-BA08-9E9C-92C21034C1DC}"/>
          </ac:spMkLst>
        </pc:spChg>
        <pc:spChg chg="add del mod">
          <ac:chgData name="Courtney Woolum" userId="85c78ab8a41235f3" providerId="LiveId" clId="{9331A487-A569-4A00-A3E7-58B43F306DEA}" dt="2024-03-30T04:31:00.601" v="13286" actId="478"/>
          <ac:spMkLst>
            <pc:docMk/>
            <pc:sldMk cId="384495441" sldId="351"/>
            <ac:spMk id="6" creationId="{DDBE08A4-3B6A-00AF-D6C5-A5C60CB4867F}"/>
          </ac:spMkLst>
        </pc:spChg>
        <pc:spChg chg="add del mod">
          <ac:chgData name="Courtney Woolum" userId="85c78ab8a41235f3" providerId="LiveId" clId="{9331A487-A569-4A00-A3E7-58B43F306DEA}" dt="2024-03-30T04:32:15.548" v="13314" actId="478"/>
          <ac:spMkLst>
            <pc:docMk/>
            <pc:sldMk cId="384495441" sldId="351"/>
            <ac:spMk id="7" creationId="{57671CDE-DD5E-6775-B88A-65611B68A114}"/>
          </ac:spMkLst>
        </pc:spChg>
        <pc:spChg chg="add del mod">
          <ac:chgData name="Courtney Woolum" userId="85c78ab8a41235f3" providerId="LiveId" clId="{9331A487-A569-4A00-A3E7-58B43F306DEA}" dt="2024-03-30T04:33:55.064" v="13359" actId="478"/>
          <ac:spMkLst>
            <pc:docMk/>
            <pc:sldMk cId="384495441" sldId="351"/>
            <ac:spMk id="9" creationId="{7CC51C3B-7431-E9AF-C12C-9F380E575177}"/>
          </ac:spMkLst>
        </pc:spChg>
        <pc:spChg chg="add mod">
          <ac:chgData name="Courtney Woolum" userId="85c78ab8a41235f3" providerId="LiveId" clId="{9331A487-A569-4A00-A3E7-58B43F306DEA}" dt="2024-03-30T04:48:15.701" v="13518" actId="14100"/>
          <ac:spMkLst>
            <pc:docMk/>
            <pc:sldMk cId="384495441" sldId="351"/>
            <ac:spMk id="10" creationId="{D8E6F0D0-C060-BF40-0F94-768FF84B511B}"/>
          </ac:spMkLst>
        </pc:spChg>
        <pc:spChg chg="add mod">
          <ac:chgData name="Courtney Woolum" userId="85c78ab8a41235f3" providerId="LiveId" clId="{9331A487-A569-4A00-A3E7-58B43F306DEA}" dt="2024-03-30T04:48:09.014" v="13516" actId="14100"/>
          <ac:spMkLst>
            <pc:docMk/>
            <pc:sldMk cId="384495441" sldId="351"/>
            <ac:spMk id="11" creationId="{4687127B-B28A-120C-5AE4-66F5FB69CA4A}"/>
          </ac:spMkLst>
        </pc:spChg>
        <pc:spChg chg="add del mod">
          <ac:chgData name="Courtney Woolum" userId="85c78ab8a41235f3" providerId="LiveId" clId="{9331A487-A569-4A00-A3E7-58B43F306DEA}" dt="2024-03-30T04:32:16.751" v="13315" actId="478"/>
          <ac:spMkLst>
            <pc:docMk/>
            <pc:sldMk cId="384495441" sldId="351"/>
            <ac:spMk id="12" creationId="{D87D7B8E-AA48-7571-35B6-DD0F9BF00CF7}"/>
          </ac:spMkLst>
        </pc:spChg>
        <pc:spChg chg="add mod topLvl">
          <ac:chgData name="Courtney Woolum" userId="85c78ab8a41235f3" providerId="LiveId" clId="{9331A487-A569-4A00-A3E7-58B43F306DEA}" dt="2024-03-30T04:49:24.259" v="13532" actId="164"/>
          <ac:spMkLst>
            <pc:docMk/>
            <pc:sldMk cId="384495441" sldId="351"/>
            <ac:spMk id="13" creationId="{90D633E2-CA95-15B3-5A30-080CB4096984}"/>
          </ac:spMkLst>
        </pc:spChg>
        <pc:spChg chg="add del mod">
          <ac:chgData name="Courtney Woolum" userId="85c78ab8a41235f3" providerId="LiveId" clId="{9331A487-A569-4A00-A3E7-58B43F306DEA}" dt="2024-03-30T04:31:01.967" v="13287" actId="478"/>
          <ac:spMkLst>
            <pc:docMk/>
            <pc:sldMk cId="384495441" sldId="351"/>
            <ac:spMk id="15" creationId="{9286CBF4-5311-AA9D-ECD4-D6454429A818}"/>
          </ac:spMkLst>
        </pc:spChg>
        <pc:spChg chg="add mod">
          <ac:chgData name="Courtney Woolum" userId="85c78ab8a41235f3" providerId="LiveId" clId="{9331A487-A569-4A00-A3E7-58B43F306DEA}" dt="2024-03-30T04:47:33.166" v="13512" actId="14100"/>
          <ac:spMkLst>
            <pc:docMk/>
            <pc:sldMk cId="384495441" sldId="351"/>
            <ac:spMk id="16" creationId="{33FCF41B-B26F-2C8F-12E9-BCFE08B3A7C9}"/>
          </ac:spMkLst>
        </pc:spChg>
        <pc:spChg chg="del">
          <ac:chgData name="Courtney Woolum" userId="85c78ab8a41235f3" providerId="LiveId" clId="{9331A487-A569-4A00-A3E7-58B43F306DEA}" dt="2024-03-30T03:32:09.547" v="12466" actId="478"/>
          <ac:spMkLst>
            <pc:docMk/>
            <pc:sldMk cId="384495441" sldId="351"/>
            <ac:spMk id="18" creationId="{9A993B12-D921-DD25-672C-74BCFFEBCAE0}"/>
          </ac:spMkLst>
        </pc:spChg>
        <pc:spChg chg="add mod">
          <ac:chgData name="Courtney Woolum" userId="85c78ab8a41235f3" providerId="LiveId" clId="{9331A487-A569-4A00-A3E7-58B43F306DEA}" dt="2024-03-30T03:39:39.197" v="12621"/>
          <ac:spMkLst>
            <pc:docMk/>
            <pc:sldMk cId="384495441" sldId="351"/>
            <ac:spMk id="32" creationId="{364F383F-FBE3-34E2-65C8-F2828CE3A199}"/>
          </ac:spMkLst>
        </pc:spChg>
        <pc:spChg chg="add mod">
          <ac:chgData name="Courtney Woolum" userId="85c78ab8a41235f3" providerId="LiveId" clId="{9331A487-A569-4A00-A3E7-58B43F306DEA}" dt="2024-03-30T04:47:23.583" v="13509" actId="14100"/>
          <ac:spMkLst>
            <pc:docMk/>
            <pc:sldMk cId="384495441" sldId="351"/>
            <ac:spMk id="33" creationId="{B4A0A697-3318-A8A2-C53F-437F59C9A4D4}"/>
          </ac:spMkLst>
        </pc:spChg>
        <pc:spChg chg="add del mod">
          <ac:chgData name="Courtney Woolum" userId="85c78ab8a41235f3" providerId="LiveId" clId="{9331A487-A569-4A00-A3E7-58B43F306DEA}" dt="2024-03-30T04:31:05.210" v="13288" actId="478"/>
          <ac:spMkLst>
            <pc:docMk/>
            <pc:sldMk cId="384495441" sldId="351"/>
            <ac:spMk id="34" creationId="{B8F79C8B-4568-E37A-5995-83E9D7EF3820}"/>
          </ac:spMkLst>
        </pc:spChg>
        <pc:spChg chg="del mod">
          <ac:chgData name="Courtney Woolum" userId="85c78ab8a41235f3" providerId="LiveId" clId="{9331A487-A569-4A00-A3E7-58B43F306DEA}" dt="2024-03-30T03:33:10.447" v="12478" actId="478"/>
          <ac:spMkLst>
            <pc:docMk/>
            <pc:sldMk cId="384495441" sldId="351"/>
            <ac:spMk id="35" creationId="{52A49647-91E6-3B01-CD94-9A3C85948538}"/>
          </ac:spMkLst>
        </pc:spChg>
        <pc:spChg chg="del mod">
          <ac:chgData name="Courtney Woolum" userId="85c78ab8a41235f3" providerId="LiveId" clId="{9331A487-A569-4A00-A3E7-58B43F306DEA}" dt="2024-03-30T04:00:55.246" v="12818" actId="478"/>
          <ac:spMkLst>
            <pc:docMk/>
            <pc:sldMk cId="384495441" sldId="351"/>
            <ac:spMk id="37" creationId="{1C34A9A5-CBDF-DDFA-19C3-2402D964B48E}"/>
          </ac:spMkLst>
        </pc:spChg>
        <pc:spChg chg="add del mod">
          <ac:chgData name="Courtney Woolum" userId="85c78ab8a41235f3" providerId="LiveId" clId="{9331A487-A569-4A00-A3E7-58B43F306DEA}" dt="2024-03-30T04:31:06.448" v="13289" actId="478"/>
          <ac:spMkLst>
            <pc:docMk/>
            <pc:sldMk cId="384495441" sldId="351"/>
            <ac:spMk id="38" creationId="{5482EE58-D5FC-76E2-7086-6DA5A16937FC}"/>
          </ac:spMkLst>
        </pc:spChg>
        <pc:spChg chg="add del mod">
          <ac:chgData name="Courtney Woolum" userId="85c78ab8a41235f3" providerId="LiveId" clId="{9331A487-A569-4A00-A3E7-58B43F306DEA}" dt="2024-03-30T04:31:07.619" v="13290" actId="478"/>
          <ac:spMkLst>
            <pc:docMk/>
            <pc:sldMk cId="384495441" sldId="351"/>
            <ac:spMk id="39" creationId="{989B7088-1BA5-3E35-5839-3926B9B504C5}"/>
          </ac:spMkLst>
        </pc:spChg>
        <pc:spChg chg="mod ord topLvl">
          <ac:chgData name="Courtney Woolum" userId="85c78ab8a41235f3" providerId="LiveId" clId="{9331A487-A569-4A00-A3E7-58B43F306DEA}" dt="2024-03-30T04:50:01.459" v="13554" actId="14100"/>
          <ac:spMkLst>
            <pc:docMk/>
            <pc:sldMk cId="384495441" sldId="351"/>
            <ac:spMk id="40" creationId="{BF82D5D6-B6D7-629F-FDE9-AFA3412FA8E8}"/>
          </ac:spMkLst>
        </pc:spChg>
        <pc:spChg chg="add del mod">
          <ac:chgData name="Courtney Woolum" userId="85c78ab8a41235f3" providerId="LiveId" clId="{9331A487-A569-4A00-A3E7-58B43F306DEA}" dt="2024-03-30T04:31:08.966" v="13291" actId="478"/>
          <ac:spMkLst>
            <pc:docMk/>
            <pc:sldMk cId="384495441" sldId="351"/>
            <ac:spMk id="42" creationId="{B23AA246-27BE-E13B-B1B2-8058B0044750}"/>
          </ac:spMkLst>
        </pc:spChg>
        <pc:spChg chg="add del mod">
          <ac:chgData name="Courtney Woolum" userId="85c78ab8a41235f3" providerId="LiveId" clId="{9331A487-A569-4A00-A3E7-58B43F306DEA}" dt="2024-03-30T04:32:17.775" v="13316" actId="478"/>
          <ac:spMkLst>
            <pc:docMk/>
            <pc:sldMk cId="384495441" sldId="351"/>
            <ac:spMk id="43" creationId="{D8BD7E1C-C576-0627-3FBE-CAAA9B5994CE}"/>
          </ac:spMkLst>
        </pc:spChg>
        <pc:spChg chg="add del mod">
          <ac:chgData name="Courtney Woolum" userId="85c78ab8a41235f3" providerId="LiveId" clId="{9331A487-A569-4A00-A3E7-58B43F306DEA}" dt="2024-03-30T04:00:58.307" v="12819" actId="478"/>
          <ac:spMkLst>
            <pc:docMk/>
            <pc:sldMk cId="384495441" sldId="351"/>
            <ac:spMk id="46" creationId="{49430015-12FD-D890-D007-6686EA6CB37E}"/>
          </ac:spMkLst>
        </pc:spChg>
        <pc:spChg chg="del mod topLvl">
          <ac:chgData name="Courtney Woolum" userId="85c78ab8a41235f3" providerId="LiveId" clId="{9331A487-A569-4A00-A3E7-58B43F306DEA}" dt="2024-03-30T04:25:59.519" v="13240" actId="478"/>
          <ac:spMkLst>
            <pc:docMk/>
            <pc:sldMk cId="384495441" sldId="351"/>
            <ac:spMk id="49" creationId="{147C3AD3-444C-3169-1E1D-44F35E20AB80}"/>
          </ac:spMkLst>
        </pc:spChg>
        <pc:spChg chg="del mod topLvl">
          <ac:chgData name="Courtney Woolum" userId="85c78ab8a41235f3" providerId="LiveId" clId="{9331A487-A569-4A00-A3E7-58B43F306DEA}" dt="2024-03-30T04:25:56.851" v="13239" actId="478"/>
          <ac:spMkLst>
            <pc:docMk/>
            <pc:sldMk cId="384495441" sldId="351"/>
            <ac:spMk id="50" creationId="{723F05D6-A58C-2C13-70B6-7033DDB7370B}"/>
          </ac:spMkLst>
        </pc:spChg>
        <pc:spChg chg="add mod">
          <ac:chgData name="Courtney Woolum" userId="85c78ab8a41235f3" providerId="LiveId" clId="{9331A487-A569-4A00-A3E7-58B43F306DEA}" dt="2024-03-30T04:47:40.484" v="13514" actId="14100"/>
          <ac:spMkLst>
            <pc:docMk/>
            <pc:sldMk cId="384495441" sldId="351"/>
            <ac:spMk id="51" creationId="{60072C3B-7A35-2309-C09C-600FA43DE4AC}"/>
          </ac:spMkLst>
        </pc:spChg>
        <pc:spChg chg="add mod">
          <ac:chgData name="Courtney Woolum" userId="85c78ab8a41235f3" providerId="LiveId" clId="{9331A487-A569-4A00-A3E7-58B43F306DEA}" dt="2024-03-30T04:52:36.742" v="13590" actId="1076"/>
          <ac:spMkLst>
            <pc:docMk/>
            <pc:sldMk cId="384495441" sldId="351"/>
            <ac:spMk id="55" creationId="{7EF49F9B-AC19-D587-375C-E165699AF9CC}"/>
          </ac:spMkLst>
        </pc:spChg>
        <pc:spChg chg="add mod">
          <ac:chgData name="Courtney Woolum" userId="85c78ab8a41235f3" providerId="LiveId" clId="{9331A487-A569-4A00-A3E7-58B43F306DEA}" dt="2024-03-30T04:53:16.075" v="13599" actId="1076"/>
          <ac:spMkLst>
            <pc:docMk/>
            <pc:sldMk cId="384495441" sldId="351"/>
            <ac:spMk id="56" creationId="{4DB24A2F-5D0E-5BEC-AFA6-E2E640D9B335}"/>
          </ac:spMkLst>
        </pc:spChg>
        <pc:spChg chg="add mod">
          <ac:chgData name="Courtney Woolum" userId="85c78ab8a41235f3" providerId="LiveId" clId="{9331A487-A569-4A00-A3E7-58B43F306DEA}" dt="2024-03-30T04:53:22.105" v="13600" actId="1076"/>
          <ac:spMkLst>
            <pc:docMk/>
            <pc:sldMk cId="384495441" sldId="351"/>
            <ac:spMk id="57" creationId="{125963C7-0715-1082-F5E9-17C84B6C0A3E}"/>
          </ac:spMkLst>
        </pc:spChg>
        <pc:spChg chg="add mod">
          <ac:chgData name="Courtney Woolum" userId="85c78ab8a41235f3" providerId="LiveId" clId="{9331A487-A569-4A00-A3E7-58B43F306DEA}" dt="2024-03-30T04:49:32.909" v="13535" actId="164"/>
          <ac:spMkLst>
            <pc:docMk/>
            <pc:sldMk cId="384495441" sldId="351"/>
            <ac:spMk id="58" creationId="{AB7F5999-6EB3-6858-E824-FEEB608C7548}"/>
          </ac:spMkLst>
        </pc:spChg>
        <pc:spChg chg="add mod">
          <ac:chgData name="Courtney Woolum" userId="85c78ab8a41235f3" providerId="LiveId" clId="{9331A487-A569-4A00-A3E7-58B43F306DEA}" dt="2024-03-30T04:49:32.909" v="13535" actId="164"/>
          <ac:spMkLst>
            <pc:docMk/>
            <pc:sldMk cId="384495441" sldId="351"/>
            <ac:spMk id="59" creationId="{90E93D82-2C50-2B25-BE82-65C2963265F8}"/>
          </ac:spMkLst>
        </pc:spChg>
        <pc:spChg chg="add mod">
          <ac:chgData name="Courtney Woolum" userId="85c78ab8a41235f3" providerId="LiveId" clId="{9331A487-A569-4A00-A3E7-58B43F306DEA}" dt="2024-03-30T04:49:34.697" v="13536" actId="164"/>
          <ac:spMkLst>
            <pc:docMk/>
            <pc:sldMk cId="384495441" sldId="351"/>
            <ac:spMk id="60" creationId="{588161A0-A7BF-5619-461B-A4ACA9D7C7D9}"/>
          </ac:spMkLst>
        </pc:spChg>
        <pc:spChg chg="add mod">
          <ac:chgData name="Courtney Woolum" userId="85c78ab8a41235f3" providerId="LiveId" clId="{9331A487-A569-4A00-A3E7-58B43F306DEA}" dt="2024-03-30T04:49:34.697" v="13536" actId="164"/>
          <ac:spMkLst>
            <pc:docMk/>
            <pc:sldMk cId="384495441" sldId="351"/>
            <ac:spMk id="61" creationId="{70527D0D-6EF9-044B-4A0E-833E1CDB2142}"/>
          </ac:spMkLst>
        </pc:spChg>
        <pc:spChg chg="add mod">
          <ac:chgData name="Courtney Woolum" userId="85c78ab8a41235f3" providerId="LiveId" clId="{9331A487-A569-4A00-A3E7-58B43F306DEA}" dt="2024-03-30T04:49:32.909" v="13535" actId="164"/>
          <ac:spMkLst>
            <pc:docMk/>
            <pc:sldMk cId="384495441" sldId="351"/>
            <ac:spMk id="62" creationId="{0BCFD867-5B16-5116-4385-CA57AB55B520}"/>
          </ac:spMkLst>
        </pc:spChg>
        <pc:spChg chg="add mod">
          <ac:chgData name="Courtney Woolum" userId="85c78ab8a41235f3" providerId="LiveId" clId="{9331A487-A569-4A00-A3E7-58B43F306DEA}" dt="2024-03-30T04:49:24.259" v="13532" actId="164"/>
          <ac:spMkLst>
            <pc:docMk/>
            <pc:sldMk cId="384495441" sldId="351"/>
            <ac:spMk id="63" creationId="{D9523553-D02E-1585-3EA7-23AA86A2BC65}"/>
          </ac:spMkLst>
        </pc:spChg>
        <pc:spChg chg="add mod">
          <ac:chgData name="Courtney Woolum" userId="85c78ab8a41235f3" providerId="LiveId" clId="{9331A487-A569-4A00-A3E7-58B43F306DEA}" dt="2024-03-30T04:49:24.259" v="13532" actId="164"/>
          <ac:spMkLst>
            <pc:docMk/>
            <pc:sldMk cId="384495441" sldId="351"/>
            <ac:spMk id="64" creationId="{0D32EC0B-02C2-5E0B-C696-E40F091BB197}"/>
          </ac:spMkLst>
        </pc:spChg>
        <pc:spChg chg="add mod">
          <ac:chgData name="Courtney Woolum" userId="85c78ab8a41235f3" providerId="LiveId" clId="{9331A487-A569-4A00-A3E7-58B43F306DEA}" dt="2024-03-30T04:47:25.919" v="13510"/>
          <ac:spMkLst>
            <pc:docMk/>
            <pc:sldMk cId="384495441" sldId="351"/>
            <ac:spMk id="65" creationId="{B73A2A52-D1EF-0E76-8AF7-63B5D43DE745}"/>
          </ac:spMkLst>
        </pc:spChg>
        <pc:spChg chg="add mod">
          <ac:chgData name="Courtney Woolum" userId="85c78ab8a41235f3" providerId="LiveId" clId="{9331A487-A569-4A00-A3E7-58B43F306DEA}" dt="2024-03-30T04:49:28.576" v="13534" actId="164"/>
          <ac:spMkLst>
            <pc:docMk/>
            <pc:sldMk cId="384495441" sldId="351"/>
            <ac:spMk id="66" creationId="{738AFEEF-6438-CD5C-3A2E-868476A2FFE9}"/>
          </ac:spMkLst>
        </pc:spChg>
        <pc:spChg chg="add mod">
          <ac:chgData name="Courtney Woolum" userId="85c78ab8a41235f3" providerId="LiveId" clId="{9331A487-A569-4A00-A3E7-58B43F306DEA}" dt="2024-03-30T04:49:26.419" v="13533" actId="164"/>
          <ac:spMkLst>
            <pc:docMk/>
            <pc:sldMk cId="384495441" sldId="351"/>
            <ac:spMk id="67" creationId="{A99F1FAB-CFD9-A393-B9B6-1AD7649C4479}"/>
          </ac:spMkLst>
        </pc:spChg>
        <pc:spChg chg="add mod">
          <ac:chgData name="Courtney Woolum" userId="85c78ab8a41235f3" providerId="LiveId" clId="{9331A487-A569-4A00-A3E7-58B43F306DEA}" dt="2024-03-30T04:49:26.419" v="13533" actId="164"/>
          <ac:spMkLst>
            <pc:docMk/>
            <pc:sldMk cId="384495441" sldId="351"/>
            <ac:spMk id="68" creationId="{37D9A07C-9206-A197-16E3-39E39A5805F2}"/>
          </ac:spMkLst>
        </pc:spChg>
        <pc:spChg chg="add mod">
          <ac:chgData name="Courtney Woolum" userId="85c78ab8a41235f3" providerId="LiveId" clId="{9331A487-A569-4A00-A3E7-58B43F306DEA}" dt="2024-03-30T04:52:36.742" v="13590" actId="1076"/>
          <ac:spMkLst>
            <pc:docMk/>
            <pc:sldMk cId="384495441" sldId="351"/>
            <ac:spMk id="74" creationId="{26562808-2D08-7307-FAE5-30928F952EE7}"/>
          </ac:spMkLst>
        </pc:spChg>
        <pc:spChg chg="add mod">
          <ac:chgData name="Courtney Woolum" userId="85c78ab8a41235f3" providerId="LiveId" clId="{9331A487-A569-4A00-A3E7-58B43F306DEA}" dt="2024-03-30T04:53:25.283" v="13601" actId="1076"/>
          <ac:spMkLst>
            <pc:docMk/>
            <pc:sldMk cId="384495441" sldId="351"/>
            <ac:spMk id="75" creationId="{ECC70952-A2E4-8787-3B3C-21C1526D4DD4}"/>
          </ac:spMkLst>
        </pc:spChg>
        <pc:spChg chg="add mod">
          <ac:chgData name="Courtney Woolum" userId="85c78ab8a41235f3" providerId="LiveId" clId="{9331A487-A569-4A00-A3E7-58B43F306DEA}" dt="2024-03-30T04:53:28.590" v="13602" actId="1076"/>
          <ac:spMkLst>
            <pc:docMk/>
            <pc:sldMk cId="384495441" sldId="351"/>
            <ac:spMk id="76" creationId="{656B83FA-1591-454F-96CC-16E42B28D345}"/>
          </ac:spMkLst>
        </pc:spChg>
        <pc:spChg chg="add del">
          <ac:chgData name="Courtney Woolum" userId="85c78ab8a41235f3" providerId="LiveId" clId="{9331A487-A569-4A00-A3E7-58B43F306DEA}" dt="2024-03-30T14:25:30.164" v="13711" actId="478"/>
          <ac:spMkLst>
            <pc:docMk/>
            <pc:sldMk cId="384495441" sldId="351"/>
            <ac:spMk id="122" creationId="{7E214724-9DD5-6EAF-0F72-37D05B149CFF}"/>
          </ac:spMkLst>
        </pc:spChg>
        <pc:grpChg chg="add del mod ord">
          <ac:chgData name="Courtney Woolum" userId="85c78ab8a41235f3" providerId="LiveId" clId="{9331A487-A569-4A00-A3E7-58B43F306DEA}" dt="2024-03-30T04:32:15.548" v="13314" actId="478"/>
          <ac:grpSpMkLst>
            <pc:docMk/>
            <pc:sldMk cId="384495441" sldId="351"/>
            <ac:grpSpMk id="8" creationId="{95828C05-241E-0714-2DD0-5EB5A5A5B067}"/>
          </ac:grpSpMkLst>
        </pc:grpChg>
        <pc:grpChg chg="add del mod ord topLvl">
          <ac:chgData name="Courtney Woolum" userId="85c78ab8a41235f3" providerId="LiveId" clId="{9331A487-A569-4A00-A3E7-58B43F306DEA}" dt="2024-03-30T04:48:27.825" v="13522" actId="478"/>
          <ac:grpSpMkLst>
            <pc:docMk/>
            <pc:sldMk cId="384495441" sldId="351"/>
            <ac:grpSpMk id="14" creationId="{D68137E7-9AE1-D5A4-592B-0F5EF8D6A9F1}"/>
          </ac:grpSpMkLst>
        </pc:grpChg>
        <pc:grpChg chg="add mod ord topLvl">
          <ac:chgData name="Courtney Woolum" userId="85c78ab8a41235f3" providerId="LiveId" clId="{9331A487-A569-4A00-A3E7-58B43F306DEA}" dt="2024-03-30T04:49:28.576" v="13534" actId="164"/>
          <ac:grpSpMkLst>
            <pc:docMk/>
            <pc:sldMk cId="384495441" sldId="351"/>
            <ac:grpSpMk id="17" creationId="{763EB410-6325-CA3F-5467-A898C4569428}"/>
          </ac:grpSpMkLst>
        </pc:grpChg>
        <pc:grpChg chg="del">
          <ac:chgData name="Courtney Woolum" userId="85c78ab8a41235f3" providerId="LiveId" clId="{9331A487-A569-4A00-A3E7-58B43F306DEA}" dt="2024-03-30T03:32:12.615" v="12467" actId="478"/>
          <ac:grpSpMkLst>
            <pc:docMk/>
            <pc:sldMk cId="384495441" sldId="351"/>
            <ac:grpSpMk id="29" creationId="{CA6687D8-34EE-7643-1875-5930D724202A}"/>
          </ac:grpSpMkLst>
        </pc:grpChg>
        <pc:grpChg chg="del">
          <ac:chgData name="Courtney Woolum" userId="85c78ab8a41235f3" providerId="LiveId" clId="{9331A487-A569-4A00-A3E7-58B43F306DEA}" dt="2024-03-30T03:32:29.045" v="12468" actId="478"/>
          <ac:grpSpMkLst>
            <pc:docMk/>
            <pc:sldMk cId="384495441" sldId="351"/>
            <ac:grpSpMk id="30" creationId="{E59B7E44-11A8-4204-9B7B-7CD1B090FD8B}"/>
          </ac:grpSpMkLst>
        </pc:grpChg>
        <pc:grpChg chg="del">
          <ac:chgData name="Courtney Woolum" userId="85c78ab8a41235f3" providerId="LiveId" clId="{9331A487-A569-4A00-A3E7-58B43F306DEA}" dt="2024-03-30T03:32:30.968" v="12469" actId="478"/>
          <ac:grpSpMkLst>
            <pc:docMk/>
            <pc:sldMk cId="384495441" sldId="351"/>
            <ac:grpSpMk id="31" creationId="{0AB3055F-091E-D7EE-E083-4F369DD23929}"/>
          </ac:grpSpMkLst>
        </pc:grpChg>
        <pc:grpChg chg="add mod ord topLvl">
          <ac:chgData name="Courtney Woolum" userId="85c78ab8a41235f3" providerId="LiveId" clId="{9331A487-A569-4A00-A3E7-58B43F306DEA}" dt="2024-03-30T04:34:16.534" v="13364" actId="164"/>
          <ac:grpSpMkLst>
            <pc:docMk/>
            <pc:sldMk cId="384495441" sldId="351"/>
            <ac:grpSpMk id="36" creationId="{50537991-DBF1-9619-15CE-4CC986D0FA82}"/>
          </ac:grpSpMkLst>
        </pc:grpChg>
        <pc:grpChg chg="add del mod ord">
          <ac:chgData name="Courtney Woolum" userId="85c78ab8a41235f3" providerId="LiveId" clId="{9331A487-A569-4A00-A3E7-58B43F306DEA}" dt="2024-03-30T04:31:07.619" v="13290" actId="478"/>
          <ac:grpSpMkLst>
            <pc:docMk/>
            <pc:sldMk cId="384495441" sldId="351"/>
            <ac:grpSpMk id="41" creationId="{841609BF-E877-C5B1-91AA-DF0D08AA3E54}"/>
          </ac:grpSpMkLst>
        </pc:grpChg>
        <pc:grpChg chg="add del mod ord">
          <ac:chgData name="Courtney Woolum" userId="85c78ab8a41235f3" providerId="LiveId" clId="{9331A487-A569-4A00-A3E7-58B43F306DEA}" dt="2024-03-30T04:32:17.775" v="13316" actId="478"/>
          <ac:grpSpMkLst>
            <pc:docMk/>
            <pc:sldMk cId="384495441" sldId="351"/>
            <ac:grpSpMk id="44" creationId="{226842F8-91ED-934B-9EAA-204AC77138AD}"/>
          </ac:grpSpMkLst>
        </pc:grpChg>
        <pc:grpChg chg="add del mod ord">
          <ac:chgData name="Courtney Woolum" userId="85c78ab8a41235f3" providerId="LiveId" clId="{9331A487-A569-4A00-A3E7-58B43F306DEA}" dt="2024-03-30T04:34:13.021" v="13363" actId="165"/>
          <ac:grpSpMkLst>
            <pc:docMk/>
            <pc:sldMk cId="384495441" sldId="351"/>
            <ac:grpSpMk id="47" creationId="{2D4CD8CB-5C94-E6AF-E775-256D1613A990}"/>
          </ac:grpSpMkLst>
        </pc:grpChg>
        <pc:grpChg chg="add del mod">
          <ac:chgData name="Courtney Woolum" userId="85c78ab8a41235f3" providerId="LiveId" clId="{9331A487-A569-4A00-A3E7-58B43F306DEA}" dt="2024-03-30T04:25:56.851" v="13239" actId="478"/>
          <ac:grpSpMkLst>
            <pc:docMk/>
            <pc:sldMk cId="384495441" sldId="351"/>
            <ac:grpSpMk id="48" creationId="{09081DE9-12D6-DC67-93F3-778EC71FF449}"/>
          </ac:grpSpMkLst>
        </pc:grpChg>
        <pc:grpChg chg="add mod">
          <ac:chgData name="Courtney Woolum" userId="85c78ab8a41235f3" providerId="LiveId" clId="{9331A487-A569-4A00-A3E7-58B43F306DEA}" dt="2024-03-30T04:40:55.606" v="13437" actId="1076"/>
          <ac:grpSpMkLst>
            <pc:docMk/>
            <pc:sldMk cId="384495441" sldId="351"/>
            <ac:grpSpMk id="52" creationId="{6A03A80A-5B40-4622-0395-5F92843957B1}"/>
          </ac:grpSpMkLst>
        </pc:grpChg>
        <pc:grpChg chg="add mod">
          <ac:chgData name="Courtney Woolum" userId="85c78ab8a41235f3" providerId="LiveId" clId="{9331A487-A569-4A00-A3E7-58B43F306DEA}" dt="2024-03-30T04:49:24.259" v="13532" actId="164"/>
          <ac:grpSpMkLst>
            <pc:docMk/>
            <pc:sldMk cId="384495441" sldId="351"/>
            <ac:grpSpMk id="69" creationId="{95B23AF6-F719-B9E4-C3B1-9804E33F795B}"/>
          </ac:grpSpMkLst>
        </pc:grpChg>
        <pc:grpChg chg="add mod">
          <ac:chgData name="Courtney Woolum" userId="85c78ab8a41235f3" providerId="LiveId" clId="{9331A487-A569-4A00-A3E7-58B43F306DEA}" dt="2024-03-30T04:49:26.419" v="13533" actId="164"/>
          <ac:grpSpMkLst>
            <pc:docMk/>
            <pc:sldMk cId="384495441" sldId="351"/>
            <ac:grpSpMk id="70" creationId="{38CCB108-FA6C-EFC6-0F9F-8F535687C5E3}"/>
          </ac:grpSpMkLst>
        </pc:grpChg>
        <pc:grpChg chg="add mod">
          <ac:chgData name="Courtney Woolum" userId="85c78ab8a41235f3" providerId="LiveId" clId="{9331A487-A569-4A00-A3E7-58B43F306DEA}" dt="2024-03-30T04:49:28.576" v="13534" actId="164"/>
          <ac:grpSpMkLst>
            <pc:docMk/>
            <pc:sldMk cId="384495441" sldId="351"/>
            <ac:grpSpMk id="71" creationId="{6E0BFF6C-F7FD-49B1-8339-8F960B9A10B8}"/>
          </ac:grpSpMkLst>
        </pc:grpChg>
        <pc:grpChg chg="add mod">
          <ac:chgData name="Courtney Woolum" userId="85c78ab8a41235f3" providerId="LiveId" clId="{9331A487-A569-4A00-A3E7-58B43F306DEA}" dt="2024-03-30T04:49:32.909" v="13535" actId="164"/>
          <ac:grpSpMkLst>
            <pc:docMk/>
            <pc:sldMk cId="384495441" sldId="351"/>
            <ac:grpSpMk id="72" creationId="{B5824E07-19CB-6D3E-8367-AFC6A0B0C866}"/>
          </ac:grpSpMkLst>
        </pc:grpChg>
        <pc:grpChg chg="add mod">
          <ac:chgData name="Courtney Woolum" userId="85c78ab8a41235f3" providerId="LiveId" clId="{9331A487-A569-4A00-A3E7-58B43F306DEA}" dt="2024-03-30T04:49:34.697" v="13536" actId="164"/>
          <ac:grpSpMkLst>
            <pc:docMk/>
            <pc:sldMk cId="384495441" sldId="351"/>
            <ac:grpSpMk id="73" creationId="{AB533749-D374-E5C8-4064-2315CB63B021}"/>
          </ac:grpSpMkLst>
        </pc:grpChg>
        <pc:grpChg chg="add mod">
          <ac:chgData name="Courtney Woolum" userId="85c78ab8a41235f3" providerId="LiveId" clId="{9331A487-A569-4A00-A3E7-58B43F306DEA}" dt="2024-03-30T14:28:16.130" v="13740" actId="1076"/>
          <ac:grpSpMkLst>
            <pc:docMk/>
            <pc:sldMk cId="384495441" sldId="351"/>
            <ac:grpSpMk id="147" creationId="{8429D1E4-920B-F6DB-AF55-C82CFE41CA28}"/>
          </ac:grpSpMkLst>
        </pc:grpChg>
        <pc:grpChg chg="add mod">
          <ac:chgData name="Courtney Woolum" userId="85c78ab8a41235f3" providerId="LiveId" clId="{9331A487-A569-4A00-A3E7-58B43F306DEA}" dt="2024-03-30T14:32:11.890" v="13799" actId="164"/>
          <ac:grpSpMkLst>
            <pc:docMk/>
            <pc:sldMk cId="384495441" sldId="351"/>
            <ac:grpSpMk id="148" creationId="{046E2A05-8C2D-126C-878A-98FFBB586CA0}"/>
          </ac:grpSpMkLst>
        </pc:grpChg>
        <pc:graphicFrameChg chg="add del mod modGraphic">
          <ac:chgData name="Courtney Woolum" userId="85c78ab8a41235f3" providerId="LiveId" clId="{9331A487-A569-4A00-A3E7-58B43F306DEA}" dt="2024-03-30T04:35:56.211" v="13377" actId="478"/>
          <ac:graphicFrameMkLst>
            <pc:docMk/>
            <pc:sldMk cId="384495441" sldId="351"/>
            <ac:graphicFrameMk id="53" creationId="{317D88D3-5179-5749-293A-497FA7B0CF16}"/>
          </ac:graphicFrameMkLst>
        </pc:graphicFrameChg>
        <pc:graphicFrameChg chg="add del mod modGraphic">
          <ac:chgData name="Courtney Woolum" userId="85c78ab8a41235f3" providerId="LiveId" clId="{9331A487-A569-4A00-A3E7-58B43F306DEA}" dt="2024-03-30T04:36:46.970" v="13384" actId="478"/>
          <ac:graphicFrameMkLst>
            <pc:docMk/>
            <pc:sldMk cId="384495441" sldId="351"/>
            <ac:graphicFrameMk id="54" creationId="{A726C7C2-C24C-6310-B767-F7A1FFEBBA46}"/>
          </ac:graphicFrameMkLst>
        </pc:graphicFrameChg>
        <pc:picChg chg="add del mod ord">
          <ac:chgData name="Courtney Woolum" userId="85c78ab8a41235f3" providerId="LiveId" clId="{9331A487-A569-4A00-A3E7-58B43F306DEA}" dt="2024-03-30T14:27:59.793" v="13738" actId="478"/>
          <ac:picMkLst>
            <pc:docMk/>
            <pc:sldMk cId="384495441" sldId="351"/>
            <ac:picMk id="124" creationId="{9F3312D9-A3DB-9E5F-A3B2-193A110DDDDC}"/>
          </ac:picMkLst>
        </pc:picChg>
        <pc:picChg chg="add mod ord">
          <ac:chgData name="Courtney Woolum" userId="85c78ab8a41235f3" providerId="LiveId" clId="{9331A487-A569-4A00-A3E7-58B43F306DEA}" dt="2024-03-30T14:27:37.570" v="13731" actId="1076"/>
          <ac:picMkLst>
            <pc:docMk/>
            <pc:sldMk cId="384495441" sldId="351"/>
            <ac:picMk id="126" creationId="{AD65CB23-4EB9-1800-0BF4-BFE31CA49368}"/>
          </ac:picMkLst>
        </pc:picChg>
        <pc:picChg chg="add mod ord">
          <ac:chgData name="Courtney Woolum" userId="85c78ab8a41235f3" providerId="LiveId" clId="{9331A487-A569-4A00-A3E7-58B43F306DEA}" dt="2024-03-30T14:28:13.227" v="13739" actId="164"/>
          <ac:picMkLst>
            <pc:docMk/>
            <pc:sldMk cId="384495441" sldId="351"/>
            <ac:picMk id="128" creationId="{C7DDA739-FDE1-4785-1A45-6D3D2FA388DD}"/>
          </ac:picMkLst>
        </pc:picChg>
        <pc:picChg chg="add mod ord">
          <ac:chgData name="Courtney Woolum" userId="85c78ab8a41235f3" providerId="LiveId" clId="{9331A487-A569-4A00-A3E7-58B43F306DEA}" dt="2024-03-30T14:32:11.890" v="13799" actId="164"/>
          <ac:picMkLst>
            <pc:docMk/>
            <pc:sldMk cId="384495441" sldId="351"/>
            <ac:picMk id="130" creationId="{2B695608-FE5C-186C-2A5C-894DB1E7D006}"/>
          </ac:picMkLst>
        </pc:picChg>
        <pc:picChg chg="add mod ord">
          <ac:chgData name="Courtney Woolum" userId="85c78ab8a41235f3" providerId="LiveId" clId="{9331A487-A569-4A00-A3E7-58B43F306DEA}" dt="2024-03-30T14:28:13.227" v="13739" actId="164"/>
          <ac:picMkLst>
            <pc:docMk/>
            <pc:sldMk cId="384495441" sldId="351"/>
            <ac:picMk id="132" creationId="{3DA447D0-4DD9-792B-55CA-C69A439DE635}"/>
          </ac:picMkLst>
        </pc:picChg>
        <pc:picChg chg="add mod ord">
          <ac:chgData name="Courtney Woolum" userId="85c78ab8a41235f3" providerId="LiveId" clId="{9331A487-A569-4A00-A3E7-58B43F306DEA}" dt="2024-03-30T14:32:11.890" v="13799" actId="164"/>
          <ac:picMkLst>
            <pc:docMk/>
            <pc:sldMk cId="384495441" sldId="351"/>
            <ac:picMk id="134" creationId="{9B5DA896-8C5F-9B64-B2C3-F65E86EEBFD6}"/>
          </ac:picMkLst>
        </pc:picChg>
        <pc:picChg chg="add mod ord">
          <ac:chgData name="Courtney Woolum" userId="85c78ab8a41235f3" providerId="LiveId" clId="{9331A487-A569-4A00-A3E7-58B43F306DEA}" dt="2024-03-30T14:32:11.890" v="13799" actId="164"/>
          <ac:picMkLst>
            <pc:docMk/>
            <pc:sldMk cId="384495441" sldId="351"/>
            <ac:picMk id="136" creationId="{28A600EE-C10C-2A04-590E-B6DDB30A0EE2}"/>
          </ac:picMkLst>
        </pc:picChg>
        <pc:picChg chg="add mod ord">
          <ac:chgData name="Courtney Woolum" userId="85c78ab8a41235f3" providerId="LiveId" clId="{9331A487-A569-4A00-A3E7-58B43F306DEA}" dt="2024-03-30T14:28:13.227" v="13739" actId="164"/>
          <ac:picMkLst>
            <pc:docMk/>
            <pc:sldMk cId="384495441" sldId="351"/>
            <ac:picMk id="138" creationId="{E6101D2E-90B2-8B81-4EE4-221049F9D3CC}"/>
          </ac:picMkLst>
        </pc:picChg>
        <pc:picChg chg="add mod ord">
          <ac:chgData name="Courtney Woolum" userId="85c78ab8a41235f3" providerId="LiveId" clId="{9331A487-A569-4A00-A3E7-58B43F306DEA}" dt="2024-03-30T14:32:11.890" v="13799" actId="164"/>
          <ac:picMkLst>
            <pc:docMk/>
            <pc:sldMk cId="384495441" sldId="351"/>
            <ac:picMk id="140" creationId="{D44E31D3-1A0D-BF5A-B68B-27D89BB9BCEF}"/>
          </ac:picMkLst>
        </pc:picChg>
        <pc:picChg chg="add mod ord">
          <ac:chgData name="Courtney Woolum" userId="85c78ab8a41235f3" providerId="LiveId" clId="{9331A487-A569-4A00-A3E7-58B43F306DEA}" dt="2024-03-30T14:28:13.227" v="13739" actId="164"/>
          <ac:picMkLst>
            <pc:docMk/>
            <pc:sldMk cId="384495441" sldId="351"/>
            <ac:picMk id="142" creationId="{ADB346B9-9FE9-6A1B-ADD4-25D97B46C777}"/>
          </ac:picMkLst>
        </pc:picChg>
        <pc:picChg chg="add mod ord">
          <ac:chgData name="Courtney Woolum" userId="85c78ab8a41235f3" providerId="LiveId" clId="{9331A487-A569-4A00-A3E7-58B43F306DEA}" dt="2024-03-30T14:28:13.227" v="13739" actId="164"/>
          <ac:picMkLst>
            <pc:docMk/>
            <pc:sldMk cId="384495441" sldId="351"/>
            <ac:picMk id="144" creationId="{7AA24A28-5050-7E05-9B3F-E14E97B17D36}"/>
          </ac:picMkLst>
        </pc:picChg>
        <pc:picChg chg="add mod">
          <ac:chgData name="Courtney Woolum" userId="85c78ab8a41235f3" providerId="LiveId" clId="{9331A487-A569-4A00-A3E7-58B43F306DEA}" dt="2024-03-30T14:32:11.890" v="13799" actId="164"/>
          <ac:picMkLst>
            <pc:docMk/>
            <pc:sldMk cId="384495441" sldId="351"/>
            <ac:picMk id="146" creationId="{25CE0506-CD9D-2E03-29FC-E8F3F822F6A0}"/>
          </ac:picMkLst>
        </pc:picChg>
        <pc:cxnChg chg="add mod">
          <ac:chgData name="Courtney Woolum" userId="85c78ab8a41235f3" providerId="LiveId" clId="{9331A487-A569-4A00-A3E7-58B43F306DEA}" dt="2024-03-30T14:25:08.512" v="13709" actId="208"/>
          <ac:cxnSpMkLst>
            <pc:docMk/>
            <pc:sldMk cId="384495441" sldId="351"/>
            <ac:cxnSpMk id="78" creationId="{99E43AF9-8BD1-7B20-5FD4-65B12BE6939B}"/>
          </ac:cxnSpMkLst>
        </pc:cxnChg>
        <pc:cxnChg chg="add mod">
          <ac:chgData name="Courtney Woolum" userId="85c78ab8a41235f3" providerId="LiveId" clId="{9331A487-A569-4A00-A3E7-58B43F306DEA}" dt="2024-03-30T14:25:08.512" v="13709" actId="208"/>
          <ac:cxnSpMkLst>
            <pc:docMk/>
            <pc:sldMk cId="384495441" sldId="351"/>
            <ac:cxnSpMk id="80" creationId="{8CB9A69D-4FFB-8FD6-1E81-7A90A0D0233B}"/>
          </ac:cxnSpMkLst>
        </pc:cxnChg>
        <pc:cxnChg chg="add mod">
          <ac:chgData name="Courtney Woolum" userId="85c78ab8a41235f3" providerId="LiveId" clId="{9331A487-A569-4A00-A3E7-58B43F306DEA}" dt="2024-03-30T14:25:08.512" v="13709" actId="208"/>
          <ac:cxnSpMkLst>
            <pc:docMk/>
            <pc:sldMk cId="384495441" sldId="351"/>
            <ac:cxnSpMk id="82" creationId="{F8D4D42B-28A6-F78E-54AB-64B1BA368C96}"/>
          </ac:cxnSpMkLst>
        </pc:cxnChg>
        <pc:cxnChg chg="add mod">
          <ac:chgData name="Courtney Woolum" userId="85c78ab8a41235f3" providerId="LiveId" clId="{9331A487-A569-4A00-A3E7-58B43F306DEA}" dt="2024-03-30T14:25:08.512" v="13709" actId="208"/>
          <ac:cxnSpMkLst>
            <pc:docMk/>
            <pc:sldMk cId="384495441" sldId="351"/>
            <ac:cxnSpMk id="85" creationId="{F194B4F0-C2BE-9BE9-4039-10B3181E438B}"/>
          </ac:cxnSpMkLst>
        </pc:cxnChg>
        <pc:cxnChg chg="add mod">
          <ac:chgData name="Courtney Woolum" userId="85c78ab8a41235f3" providerId="LiveId" clId="{9331A487-A569-4A00-A3E7-58B43F306DEA}" dt="2024-03-30T14:25:08.512" v="13709" actId="208"/>
          <ac:cxnSpMkLst>
            <pc:docMk/>
            <pc:sldMk cId="384495441" sldId="351"/>
            <ac:cxnSpMk id="87" creationId="{DBCBF0C5-9251-49E7-CB2E-D3B1E48261BD}"/>
          </ac:cxnSpMkLst>
        </pc:cxnChg>
        <pc:cxnChg chg="add del mod">
          <ac:chgData name="Courtney Woolum" userId="85c78ab8a41235f3" providerId="LiveId" clId="{9331A487-A569-4A00-A3E7-58B43F306DEA}" dt="2024-03-30T14:23:29.469" v="13686" actId="478"/>
          <ac:cxnSpMkLst>
            <pc:docMk/>
            <pc:sldMk cId="384495441" sldId="351"/>
            <ac:cxnSpMk id="95" creationId="{1E2E9628-00B1-AA55-BC1B-39D54502AA8A}"/>
          </ac:cxnSpMkLst>
        </pc:cxnChg>
        <pc:cxnChg chg="add del mod">
          <ac:chgData name="Courtney Woolum" userId="85c78ab8a41235f3" providerId="LiveId" clId="{9331A487-A569-4A00-A3E7-58B43F306DEA}" dt="2024-03-30T14:23:25.691" v="13685" actId="478"/>
          <ac:cxnSpMkLst>
            <pc:docMk/>
            <pc:sldMk cId="384495441" sldId="351"/>
            <ac:cxnSpMk id="98" creationId="{7485C5A0-9A44-CA62-B945-2507AA70558D}"/>
          </ac:cxnSpMkLst>
        </pc:cxnChg>
        <pc:cxnChg chg="add del mod">
          <ac:chgData name="Courtney Woolum" userId="85c78ab8a41235f3" providerId="LiveId" clId="{9331A487-A569-4A00-A3E7-58B43F306DEA}" dt="2024-03-30T14:23:13.134" v="13683" actId="478"/>
          <ac:cxnSpMkLst>
            <pc:docMk/>
            <pc:sldMk cId="384495441" sldId="351"/>
            <ac:cxnSpMk id="101" creationId="{E11DA21C-00BF-5D95-3E75-0A08ABFB2ED8}"/>
          </ac:cxnSpMkLst>
        </pc:cxnChg>
        <pc:cxnChg chg="add del mod">
          <ac:chgData name="Courtney Woolum" userId="85c78ab8a41235f3" providerId="LiveId" clId="{9331A487-A569-4A00-A3E7-58B43F306DEA}" dt="2024-03-30T14:23:12.363" v="13682" actId="478"/>
          <ac:cxnSpMkLst>
            <pc:docMk/>
            <pc:sldMk cId="384495441" sldId="351"/>
            <ac:cxnSpMk id="104" creationId="{0CEE2C29-C93D-02B0-D678-D039478CA75B}"/>
          </ac:cxnSpMkLst>
        </pc:cxnChg>
        <pc:cxnChg chg="add del mod">
          <ac:chgData name="Courtney Woolum" userId="85c78ab8a41235f3" providerId="LiveId" clId="{9331A487-A569-4A00-A3E7-58B43F306DEA}" dt="2024-03-30T14:24:40.564" v="13704" actId="478"/>
          <ac:cxnSpMkLst>
            <pc:docMk/>
            <pc:sldMk cId="384495441" sldId="351"/>
            <ac:cxnSpMk id="107" creationId="{D0F44892-4B10-969F-2EAB-195B6DBCC638}"/>
          </ac:cxnSpMkLst>
        </pc:cxnChg>
        <pc:cxnChg chg="add del mod">
          <ac:chgData name="Courtney Woolum" userId="85c78ab8a41235f3" providerId="LiveId" clId="{9331A487-A569-4A00-A3E7-58B43F306DEA}" dt="2024-03-30T14:24:43.204" v="13707" actId="478"/>
          <ac:cxnSpMkLst>
            <pc:docMk/>
            <pc:sldMk cId="384495441" sldId="351"/>
            <ac:cxnSpMk id="108" creationId="{7A5F778A-7D4C-1EC1-FA6A-6153A53A3C25}"/>
          </ac:cxnSpMkLst>
        </pc:cxnChg>
        <pc:cxnChg chg="add del mod">
          <ac:chgData name="Courtney Woolum" userId="85c78ab8a41235f3" providerId="LiveId" clId="{9331A487-A569-4A00-A3E7-58B43F306DEA}" dt="2024-03-30T14:24:41.601" v="13705" actId="478"/>
          <ac:cxnSpMkLst>
            <pc:docMk/>
            <pc:sldMk cId="384495441" sldId="351"/>
            <ac:cxnSpMk id="111" creationId="{89820E3E-9CB6-9A6E-A292-01BEBC390F09}"/>
          </ac:cxnSpMkLst>
        </pc:cxnChg>
        <pc:cxnChg chg="add del mod">
          <ac:chgData name="Courtney Woolum" userId="85c78ab8a41235f3" providerId="LiveId" clId="{9331A487-A569-4A00-A3E7-58B43F306DEA}" dt="2024-03-30T14:24:42.485" v="13706" actId="478"/>
          <ac:cxnSpMkLst>
            <pc:docMk/>
            <pc:sldMk cId="384495441" sldId="351"/>
            <ac:cxnSpMk id="114" creationId="{0847D4FD-8EE4-3943-C0CF-8AAE90A528E5}"/>
          </ac:cxnSpMkLst>
        </pc:cxnChg>
      </pc:sldChg>
      <pc:sldChg chg="addSp delSp modSp add del mod ord modShow">
        <pc:chgData name="Courtney Woolum" userId="85c78ab8a41235f3" providerId="LiveId" clId="{9331A487-A569-4A00-A3E7-58B43F306DEA}" dt="2024-04-02T06:45:48.224" v="22521" actId="47"/>
        <pc:sldMkLst>
          <pc:docMk/>
          <pc:sldMk cId="3755340056" sldId="352"/>
        </pc:sldMkLst>
        <pc:spChg chg="mod ord topLvl">
          <ac:chgData name="Courtney Woolum" userId="85c78ab8a41235f3" providerId="LiveId" clId="{9331A487-A569-4A00-A3E7-58B43F306DEA}" dt="2024-03-30T04:44:54.096" v="13464" actId="167"/>
          <ac:spMkLst>
            <pc:docMk/>
            <pc:sldMk cId="3755340056" sldId="352"/>
            <ac:spMk id="18" creationId="{9A993B12-D921-DD25-672C-74BCFFEBCAE0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19" creationId="{DEDB5DEE-FD5B-810D-7AD1-2DA9DD79CC3F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20" creationId="{D5380818-411A-FD30-515E-6DA827392FE1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21" creationId="{01573049-4118-883D-6046-8197B17BE17B}"/>
          </ac:spMkLst>
        </pc:spChg>
        <pc:spChg chg="mod">
          <ac:chgData name="Courtney Woolum" userId="85c78ab8a41235f3" providerId="LiveId" clId="{9331A487-A569-4A00-A3E7-58B43F306DEA}" dt="2024-03-30T04:46:05.400" v="13488" actId="1076"/>
          <ac:spMkLst>
            <pc:docMk/>
            <pc:sldMk cId="3755340056" sldId="352"/>
            <ac:spMk id="22" creationId="{CD36E344-59E8-6459-66DC-C8348E4D3BB3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23" creationId="{48DABCCA-B967-A0C0-8710-A7E33D7CA70A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24" creationId="{1E678779-EED2-A6C7-724A-F43A82CB7BE4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25" creationId="{E1AB8339-AE5E-31CF-7304-6648D9977F24}"/>
          </ac:spMkLst>
        </pc:spChg>
        <pc:spChg chg="mod">
          <ac:chgData name="Courtney Woolum" userId="85c78ab8a41235f3" providerId="LiveId" clId="{9331A487-A569-4A00-A3E7-58B43F306DEA}" dt="2024-03-30T04:46:12.561" v="13491" actId="1076"/>
          <ac:spMkLst>
            <pc:docMk/>
            <pc:sldMk cId="3755340056" sldId="352"/>
            <ac:spMk id="26" creationId="{ACFD2092-EF04-9F2B-74B6-B5D99FA2C8BF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27" creationId="{EC634D85-7C75-BCD8-AA5E-D2C66650998C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28" creationId="{B6E788D3-7C5E-BC93-1E63-C74B8DEECF01}"/>
          </ac:spMkLst>
        </pc:spChg>
        <pc:spChg chg="mod">
          <ac:chgData name="Courtney Woolum" userId="85c78ab8a41235f3" providerId="LiveId" clId="{9331A487-A569-4A00-A3E7-58B43F306DEA}" dt="2024-03-30T04:02:04.490" v="12835" actId="1076"/>
          <ac:spMkLst>
            <pc:docMk/>
            <pc:sldMk cId="3755340056" sldId="352"/>
            <ac:spMk id="35" creationId="{52A49647-91E6-3B01-CD94-9A3C85948538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41" creationId="{69FF7E5D-A5F2-4401-58C7-BA0150622582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42" creationId="{FA209934-3916-97E6-27A6-0DCA72F67A43}"/>
          </ac:spMkLst>
        </pc:spChg>
        <pc:spChg chg="mod">
          <ac:chgData name="Courtney Woolum" userId="85c78ab8a41235f3" providerId="LiveId" clId="{9331A487-A569-4A00-A3E7-58B43F306DEA}" dt="2024-03-30T04:02:38.716" v="12838" actId="165"/>
          <ac:spMkLst>
            <pc:docMk/>
            <pc:sldMk cId="3755340056" sldId="352"/>
            <ac:spMk id="43" creationId="{9A55258F-8720-3DC4-6DA9-063920E57AF2}"/>
          </ac:spMkLst>
        </pc:spChg>
        <pc:grpChg chg="add del mod">
          <ac:chgData name="Courtney Woolum" userId="85c78ab8a41235f3" providerId="LiveId" clId="{9331A487-A569-4A00-A3E7-58B43F306DEA}" dt="2024-03-30T04:02:38.716" v="12838" actId="165"/>
          <ac:grpSpMkLst>
            <pc:docMk/>
            <pc:sldMk cId="3755340056" sldId="352"/>
            <ac:grpSpMk id="3" creationId="{EF79DBCB-5517-9A05-99A2-8FDE1EE39593}"/>
          </ac:grpSpMkLst>
        </pc:grpChg>
        <pc:grpChg chg="mod topLvl">
          <ac:chgData name="Courtney Woolum" userId="85c78ab8a41235f3" providerId="LiveId" clId="{9331A487-A569-4A00-A3E7-58B43F306DEA}" dt="2024-03-30T04:02:38.716" v="12838" actId="165"/>
          <ac:grpSpMkLst>
            <pc:docMk/>
            <pc:sldMk cId="3755340056" sldId="352"/>
            <ac:grpSpMk id="29" creationId="{CA6687D8-34EE-7643-1875-5930D724202A}"/>
          </ac:grpSpMkLst>
        </pc:grpChg>
        <pc:grpChg chg="mod">
          <ac:chgData name="Courtney Woolum" userId="85c78ab8a41235f3" providerId="LiveId" clId="{9331A487-A569-4A00-A3E7-58B43F306DEA}" dt="2024-03-30T04:02:38.716" v="12838" actId="165"/>
          <ac:grpSpMkLst>
            <pc:docMk/>
            <pc:sldMk cId="3755340056" sldId="352"/>
            <ac:grpSpMk id="30" creationId="{E59B7E44-11A8-4204-9B7B-7CD1B090FD8B}"/>
          </ac:grpSpMkLst>
        </pc:grpChg>
        <pc:grpChg chg="mod">
          <ac:chgData name="Courtney Woolum" userId="85c78ab8a41235f3" providerId="LiveId" clId="{9331A487-A569-4A00-A3E7-58B43F306DEA}" dt="2024-03-30T04:02:38.716" v="12838" actId="165"/>
          <ac:grpSpMkLst>
            <pc:docMk/>
            <pc:sldMk cId="3755340056" sldId="352"/>
            <ac:grpSpMk id="31" creationId="{0AB3055F-091E-D7EE-E083-4F369DD23929}"/>
          </ac:grpSpMkLst>
        </pc:grpChg>
        <pc:grpChg chg="mod topLvl">
          <ac:chgData name="Courtney Woolum" userId="85c78ab8a41235f3" providerId="LiveId" clId="{9331A487-A569-4A00-A3E7-58B43F306DEA}" dt="2024-03-30T04:45:12.676" v="13467" actId="1076"/>
          <ac:grpSpMkLst>
            <pc:docMk/>
            <pc:sldMk cId="3755340056" sldId="352"/>
            <ac:grpSpMk id="44" creationId="{BDD4CA3A-4208-D675-B9C6-1FF13854A479}"/>
          </ac:grpSpMkLst>
        </pc:grpChg>
        <pc:grpChg chg="mod topLvl">
          <ac:chgData name="Courtney Woolum" userId="85c78ab8a41235f3" providerId="LiveId" clId="{9331A487-A569-4A00-A3E7-58B43F306DEA}" dt="2024-03-30T04:02:38.716" v="12838" actId="165"/>
          <ac:grpSpMkLst>
            <pc:docMk/>
            <pc:sldMk cId="3755340056" sldId="352"/>
            <ac:grpSpMk id="45" creationId="{C1F2BC56-8D47-B0B3-403B-803116416BD3}"/>
          </ac:grpSpMkLst>
        </pc:grpChg>
      </pc:sldChg>
      <pc:sldChg chg="add del mod ord modShow">
        <pc:chgData name="Courtney Woolum" userId="85c78ab8a41235f3" providerId="LiveId" clId="{9331A487-A569-4A00-A3E7-58B43F306DEA}" dt="2024-04-02T07:38:36.501" v="24709" actId="47"/>
        <pc:sldMkLst>
          <pc:docMk/>
          <pc:sldMk cId="460387853" sldId="353"/>
        </pc:sldMkLst>
      </pc:sldChg>
      <pc:sldChg chg="add del mod ord modShow">
        <pc:chgData name="Courtney Woolum" userId="85c78ab8a41235f3" providerId="LiveId" clId="{9331A487-A569-4A00-A3E7-58B43F306DEA}" dt="2024-04-02T06:45:58.667" v="22524" actId="47"/>
        <pc:sldMkLst>
          <pc:docMk/>
          <pc:sldMk cId="1375517365" sldId="354"/>
        </pc:sldMkLst>
      </pc:sldChg>
      <pc:sldChg chg="addSp delSp modSp add del mod ord">
        <pc:chgData name="Courtney Woolum" userId="85c78ab8a41235f3" providerId="LiveId" clId="{9331A487-A569-4A00-A3E7-58B43F306DEA}" dt="2024-03-31T05:03:34.088" v="15961" actId="2696"/>
        <pc:sldMkLst>
          <pc:docMk/>
          <pc:sldMk cId="288416131" sldId="355"/>
        </pc:sldMkLst>
        <pc:spChg chg="del">
          <ac:chgData name="Courtney Woolum" userId="85c78ab8a41235f3" providerId="LiveId" clId="{9331A487-A569-4A00-A3E7-58B43F306DEA}" dt="2024-03-30T14:29:59.067" v="13764" actId="478"/>
          <ac:spMkLst>
            <pc:docMk/>
            <pc:sldMk cId="288416131" sldId="355"/>
            <ac:spMk id="10" creationId="{D8E6F0D0-C060-BF40-0F94-768FF84B511B}"/>
          </ac:spMkLst>
        </pc:spChg>
        <pc:spChg chg="add del mod ord topLvl">
          <ac:chgData name="Courtney Woolum" userId="85c78ab8a41235f3" providerId="LiveId" clId="{9331A487-A569-4A00-A3E7-58B43F306DEA}" dt="2024-03-31T04:41:54.999" v="15890" actId="478"/>
          <ac:spMkLst>
            <pc:docMk/>
            <pc:sldMk cId="288416131" sldId="355"/>
            <ac:spMk id="11" creationId="{4687127B-B28A-120C-5AE4-66F5FB69CA4A}"/>
          </ac:spMkLst>
        </pc:spChg>
        <pc:spChg chg="add del mod ord topLvl">
          <ac:chgData name="Courtney Woolum" userId="85c78ab8a41235f3" providerId="LiveId" clId="{9331A487-A569-4A00-A3E7-58B43F306DEA}" dt="2024-03-31T04:41:54.999" v="15890" actId="478"/>
          <ac:spMkLst>
            <pc:docMk/>
            <pc:sldMk cId="288416131" sldId="355"/>
            <ac:spMk id="13" creationId="{90D633E2-CA95-15B3-5A30-080CB4096984}"/>
          </ac:spMkLst>
        </pc:spChg>
        <pc:spChg chg="del">
          <ac:chgData name="Courtney Woolum" userId="85c78ab8a41235f3" providerId="LiveId" clId="{9331A487-A569-4A00-A3E7-58B43F306DEA}" dt="2024-03-30T14:30:02.329" v="13766" actId="478"/>
          <ac:spMkLst>
            <pc:docMk/>
            <pc:sldMk cId="288416131" sldId="355"/>
            <ac:spMk id="16" creationId="{33FCF41B-B26F-2C8F-12E9-BCFE08B3A7C9}"/>
          </ac:spMkLst>
        </pc:spChg>
        <pc:spChg chg="add del mod ord topLvl">
          <ac:chgData name="Courtney Woolum" userId="85c78ab8a41235f3" providerId="LiveId" clId="{9331A487-A569-4A00-A3E7-58B43F306DEA}" dt="2024-03-31T04:41:54.999" v="15890" actId="478"/>
          <ac:spMkLst>
            <pc:docMk/>
            <pc:sldMk cId="288416131" sldId="355"/>
            <ac:spMk id="33" creationId="{B4A0A697-3318-A8A2-C53F-437F59C9A4D4}"/>
          </ac:spMkLst>
        </pc:spChg>
        <pc:spChg chg="del mod ord">
          <ac:chgData name="Courtney Woolum" userId="85c78ab8a41235f3" providerId="LiveId" clId="{9331A487-A569-4A00-A3E7-58B43F306DEA}" dt="2024-03-31T04:41:54.999" v="15890" actId="478"/>
          <ac:spMkLst>
            <pc:docMk/>
            <pc:sldMk cId="288416131" sldId="355"/>
            <ac:spMk id="40" creationId="{BF82D5D6-B6D7-629F-FDE9-AFA3412FA8E8}"/>
          </ac:spMkLst>
        </pc:spChg>
        <pc:spChg chg="del topLvl">
          <ac:chgData name="Courtney Woolum" userId="85c78ab8a41235f3" providerId="LiveId" clId="{9331A487-A569-4A00-A3E7-58B43F306DEA}" dt="2024-03-30T14:30:05.672" v="13769" actId="478"/>
          <ac:spMkLst>
            <pc:docMk/>
            <pc:sldMk cId="288416131" sldId="355"/>
            <ac:spMk id="51" creationId="{60072C3B-7A35-2309-C09C-600FA43DE4AC}"/>
          </ac:spMkLst>
        </pc:spChg>
        <pc:spChg chg="del mod">
          <ac:chgData name="Courtney Woolum" userId="85c78ab8a41235f3" providerId="LiveId" clId="{9331A487-A569-4A00-A3E7-58B43F306DEA}" dt="2024-03-31T01:22:01.521" v="15591" actId="478"/>
          <ac:spMkLst>
            <pc:docMk/>
            <pc:sldMk cId="288416131" sldId="355"/>
            <ac:spMk id="55" creationId="{7EF49F9B-AC19-D587-375C-E165699AF9CC}"/>
          </ac:spMkLst>
        </pc:spChg>
        <pc:spChg chg="del mod">
          <ac:chgData name="Courtney Woolum" userId="85c78ab8a41235f3" providerId="LiveId" clId="{9331A487-A569-4A00-A3E7-58B43F306DEA}" dt="2024-03-31T01:22:03.546" v="15592" actId="478"/>
          <ac:spMkLst>
            <pc:docMk/>
            <pc:sldMk cId="288416131" sldId="355"/>
            <ac:spMk id="56" creationId="{4DB24A2F-5D0E-5BEC-AFA6-E2E640D9B335}"/>
          </ac:spMkLst>
        </pc:spChg>
        <pc:spChg chg="del mod">
          <ac:chgData name="Courtney Woolum" userId="85c78ab8a41235f3" providerId="LiveId" clId="{9331A487-A569-4A00-A3E7-58B43F306DEA}" dt="2024-03-31T01:22:05.616" v="15594" actId="478"/>
          <ac:spMkLst>
            <pc:docMk/>
            <pc:sldMk cId="288416131" sldId="355"/>
            <ac:spMk id="57" creationId="{125963C7-0715-1082-F5E9-17C84B6C0A3E}"/>
          </ac:spMkLst>
        </pc:spChg>
        <pc:spChg chg="add del ord topLvl">
          <ac:chgData name="Courtney Woolum" userId="85c78ab8a41235f3" providerId="LiveId" clId="{9331A487-A569-4A00-A3E7-58B43F306DEA}" dt="2024-03-31T04:39:22.015" v="15840" actId="478"/>
          <ac:spMkLst>
            <pc:docMk/>
            <pc:sldMk cId="288416131" sldId="355"/>
            <ac:spMk id="58" creationId="{AB7F5999-6EB3-6858-E824-FEEB608C7548}"/>
          </ac:spMkLst>
        </pc:spChg>
        <pc:spChg chg="del">
          <ac:chgData name="Courtney Woolum" userId="85c78ab8a41235f3" providerId="LiveId" clId="{9331A487-A569-4A00-A3E7-58B43F306DEA}" dt="2024-03-30T14:30:04.645" v="13768" actId="478"/>
          <ac:spMkLst>
            <pc:docMk/>
            <pc:sldMk cId="288416131" sldId="355"/>
            <ac:spMk id="59" creationId="{90E93D82-2C50-2B25-BE82-65C2963265F8}"/>
          </ac:spMkLst>
        </pc:spChg>
        <pc:spChg chg="add del ord topLvl">
          <ac:chgData name="Courtney Woolum" userId="85c78ab8a41235f3" providerId="LiveId" clId="{9331A487-A569-4A00-A3E7-58B43F306DEA}" dt="2024-03-31T04:39:22.686" v="15841" actId="478"/>
          <ac:spMkLst>
            <pc:docMk/>
            <pc:sldMk cId="288416131" sldId="355"/>
            <ac:spMk id="60" creationId="{588161A0-A7BF-5619-461B-A4ACA9D7C7D9}"/>
          </ac:spMkLst>
        </pc:spChg>
        <pc:spChg chg="del topLvl">
          <ac:chgData name="Courtney Woolum" userId="85c78ab8a41235f3" providerId="LiveId" clId="{9331A487-A569-4A00-A3E7-58B43F306DEA}" dt="2024-03-30T14:30:06.997" v="13770" actId="478"/>
          <ac:spMkLst>
            <pc:docMk/>
            <pc:sldMk cId="288416131" sldId="355"/>
            <ac:spMk id="61" creationId="{70527D0D-6EF9-044B-4A0E-833E1CDB2142}"/>
          </ac:spMkLst>
        </pc:spChg>
        <pc:spChg chg="del topLvl">
          <ac:chgData name="Courtney Woolum" userId="85c78ab8a41235f3" providerId="LiveId" clId="{9331A487-A569-4A00-A3E7-58B43F306DEA}" dt="2024-03-30T14:30:08.133" v="13771" actId="478"/>
          <ac:spMkLst>
            <pc:docMk/>
            <pc:sldMk cId="288416131" sldId="355"/>
            <ac:spMk id="62" creationId="{0BCFD867-5B16-5116-4385-CA57AB55B520}"/>
          </ac:spMkLst>
        </pc:spChg>
        <pc:spChg chg="del topLvl">
          <ac:chgData name="Courtney Woolum" userId="85c78ab8a41235f3" providerId="LiveId" clId="{9331A487-A569-4A00-A3E7-58B43F306DEA}" dt="2024-03-30T14:30:10.674" v="13773" actId="478"/>
          <ac:spMkLst>
            <pc:docMk/>
            <pc:sldMk cId="288416131" sldId="355"/>
            <ac:spMk id="63" creationId="{D9523553-D02E-1585-3EA7-23AA86A2BC65}"/>
          </ac:spMkLst>
        </pc:spChg>
        <pc:spChg chg="del">
          <ac:chgData name="Courtney Woolum" userId="85c78ab8a41235f3" providerId="LiveId" clId="{9331A487-A569-4A00-A3E7-58B43F306DEA}" dt="2024-03-30T14:30:00.734" v="13765" actId="478"/>
          <ac:spMkLst>
            <pc:docMk/>
            <pc:sldMk cId="288416131" sldId="355"/>
            <ac:spMk id="64" creationId="{0D32EC0B-02C2-5E0B-C696-E40F091BB197}"/>
          </ac:spMkLst>
        </pc:spChg>
        <pc:spChg chg="del topLvl">
          <ac:chgData name="Courtney Woolum" userId="85c78ab8a41235f3" providerId="LiveId" clId="{9331A487-A569-4A00-A3E7-58B43F306DEA}" dt="2024-03-30T14:30:03.434" v="13767" actId="478"/>
          <ac:spMkLst>
            <pc:docMk/>
            <pc:sldMk cId="288416131" sldId="355"/>
            <ac:spMk id="66" creationId="{738AFEEF-6438-CD5C-3A2E-868476A2FFE9}"/>
          </ac:spMkLst>
        </pc:spChg>
        <pc:spChg chg="add del mod ord topLvl">
          <ac:chgData name="Courtney Woolum" userId="85c78ab8a41235f3" providerId="LiveId" clId="{9331A487-A569-4A00-A3E7-58B43F306DEA}" dt="2024-03-31T04:41:54.999" v="15890" actId="478"/>
          <ac:spMkLst>
            <pc:docMk/>
            <pc:sldMk cId="288416131" sldId="355"/>
            <ac:spMk id="67" creationId="{A99F1FAB-CFD9-A393-B9B6-1AD7649C4479}"/>
          </ac:spMkLst>
        </pc:spChg>
        <pc:spChg chg="del topLvl">
          <ac:chgData name="Courtney Woolum" userId="85c78ab8a41235f3" providerId="LiveId" clId="{9331A487-A569-4A00-A3E7-58B43F306DEA}" dt="2024-03-30T14:30:09.643" v="13772" actId="478"/>
          <ac:spMkLst>
            <pc:docMk/>
            <pc:sldMk cId="288416131" sldId="355"/>
            <ac:spMk id="68" creationId="{37D9A07C-9206-A197-16E3-39E39A5805F2}"/>
          </ac:spMkLst>
        </pc:spChg>
        <pc:spChg chg="del mod">
          <ac:chgData name="Courtney Woolum" userId="85c78ab8a41235f3" providerId="LiveId" clId="{9331A487-A569-4A00-A3E7-58B43F306DEA}" dt="2024-03-31T01:22:04.312" v="15593" actId="478"/>
          <ac:spMkLst>
            <pc:docMk/>
            <pc:sldMk cId="288416131" sldId="355"/>
            <ac:spMk id="74" creationId="{26562808-2D08-7307-FAE5-30928F952EE7}"/>
          </ac:spMkLst>
        </pc:spChg>
        <pc:spChg chg="del mod">
          <ac:chgData name="Courtney Woolum" userId="85c78ab8a41235f3" providerId="LiveId" clId="{9331A487-A569-4A00-A3E7-58B43F306DEA}" dt="2024-03-31T01:22:06.313" v="15595" actId="478"/>
          <ac:spMkLst>
            <pc:docMk/>
            <pc:sldMk cId="288416131" sldId="355"/>
            <ac:spMk id="75" creationId="{ECC70952-A2E4-8787-3B3C-21C1526D4DD4}"/>
          </ac:spMkLst>
        </pc:spChg>
        <pc:spChg chg="del mod">
          <ac:chgData name="Courtney Woolum" userId="85c78ab8a41235f3" providerId="LiveId" clId="{9331A487-A569-4A00-A3E7-58B43F306DEA}" dt="2024-03-31T01:22:07.394" v="15596" actId="478"/>
          <ac:spMkLst>
            <pc:docMk/>
            <pc:sldMk cId="288416131" sldId="355"/>
            <ac:spMk id="76" creationId="{656B83FA-1591-454F-96CC-16E42B28D345}"/>
          </ac:spMkLst>
        </pc:spChg>
        <pc:spChg chg="add del mod ord">
          <ac:chgData name="Courtney Woolum" userId="85c78ab8a41235f3" providerId="LiveId" clId="{9331A487-A569-4A00-A3E7-58B43F306DEA}" dt="2024-03-31T04:41:54.999" v="15890" actId="478"/>
          <ac:spMkLst>
            <pc:docMk/>
            <pc:sldMk cId="288416131" sldId="355"/>
            <ac:spMk id="110" creationId="{DDCEB1C4-AA96-231A-7634-E2109F158A90}"/>
          </ac:spMkLst>
        </pc:spChg>
        <pc:spChg chg="add mod">
          <ac:chgData name="Courtney Woolum" userId="85c78ab8a41235f3" providerId="LiveId" clId="{9331A487-A569-4A00-A3E7-58B43F306DEA}" dt="2024-03-30T14:48:45.242" v="13931" actId="13822"/>
          <ac:spMkLst>
            <pc:docMk/>
            <pc:sldMk cId="288416131" sldId="355"/>
            <ac:spMk id="111" creationId="{04301227-4B45-94F2-F125-FF02AE9DC490}"/>
          </ac:spMkLst>
        </pc:spChg>
        <pc:spChg chg="add del mod">
          <ac:chgData name="Courtney Woolum" userId="85c78ab8a41235f3" providerId="LiveId" clId="{9331A487-A569-4A00-A3E7-58B43F306DEA}" dt="2024-03-31T04:41:54.999" v="15890" actId="478"/>
          <ac:spMkLst>
            <pc:docMk/>
            <pc:sldMk cId="288416131" sldId="355"/>
            <ac:spMk id="112" creationId="{705DED47-218C-6BFC-D15D-C4B1B1FF94CB}"/>
          </ac:spMkLst>
        </pc:spChg>
        <pc:spChg chg="add del mod">
          <ac:chgData name="Courtney Woolum" userId="85c78ab8a41235f3" providerId="LiveId" clId="{9331A487-A569-4A00-A3E7-58B43F306DEA}" dt="2024-03-31T04:41:54.999" v="15890" actId="478"/>
          <ac:spMkLst>
            <pc:docMk/>
            <pc:sldMk cId="288416131" sldId="355"/>
            <ac:spMk id="113" creationId="{D636242E-C45C-7C5E-BBEC-F816426C997E}"/>
          </ac:spMkLst>
        </pc:spChg>
        <pc:spChg chg="add del mod">
          <ac:chgData name="Courtney Woolum" userId="85c78ab8a41235f3" providerId="LiveId" clId="{9331A487-A569-4A00-A3E7-58B43F306DEA}" dt="2024-03-31T04:39:21.484" v="15839" actId="478"/>
          <ac:spMkLst>
            <pc:docMk/>
            <pc:sldMk cId="288416131" sldId="355"/>
            <ac:spMk id="114" creationId="{AC6BA3FA-33C2-CD5B-5D81-5979DD889118}"/>
          </ac:spMkLst>
        </pc:spChg>
        <pc:spChg chg="add del mod">
          <ac:chgData name="Courtney Woolum" userId="85c78ab8a41235f3" providerId="LiveId" clId="{9331A487-A569-4A00-A3E7-58B43F306DEA}" dt="2024-03-31T04:39:28.987" v="15846" actId="478"/>
          <ac:spMkLst>
            <pc:docMk/>
            <pc:sldMk cId="288416131" sldId="355"/>
            <ac:spMk id="115" creationId="{52D81E4C-B279-6352-1D8E-EC6A37EB1184}"/>
          </ac:spMkLst>
        </pc:spChg>
        <pc:spChg chg="add del mod">
          <ac:chgData name="Courtney Woolum" userId="85c78ab8a41235f3" providerId="LiveId" clId="{9331A487-A569-4A00-A3E7-58B43F306DEA}" dt="2024-03-31T01:14:20.355" v="15536" actId="11529"/>
          <ac:spMkLst>
            <pc:docMk/>
            <pc:sldMk cId="288416131" sldId="355"/>
            <ac:spMk id="116" creationId="{23BD3308-474B-FAF1-F54E-2DA6B3E42DD3}"/>
          </ac:spMkLst>
        </pc:spChg>
        <pc:spChg chg="add mod">
          <ac:chgData name="Courtney Woolum" userId="85c78ab8a41235f3" providerId="LiveId" clId="{9331A487-A569-4A00-A3E7-58B43F306DEA}" dt="2024-03-31T01:14:17.430" v="15529" actId="1076"/>
          <ac:spMkLst>
            <pc:docMk/>
            <pc:sldMk cId="288416131" sldId="355"/>
            <ac:spMk id="117" creationId="{5FEC2904-B6A1-AC4C-9FF0-C67C176EB040}"/>
          </ac:spMkLst>
        </pc:spChg>
        <pc:spChg chg="add del mod">
          <ac:chgData name="Courtney Woolum" userId="85c78ab8a41235f3" providerId="LiveId" clId="{9331A487-A569-4A00-A3E7-58B43F306DEA}" dt="2024-03-31T01:17:02.692" v="15568" actId="478"/>
          <ac:spMkLst>
            <pc:docMk/>
            <pc:sldMk cId="288416131" sldId="355"/>
            <ac:spMk id="118" creationId="{9FFC06EB-C527-BB39-1F58-704549497A5D}"/>
          </ac:spMkLst>
        </pc:spChg>
        <pc:spChg chg="add mod">
          <ac:chgData name="Courtney Woolum" userId="85c78ab8a41235f3" providerId="LiveId" clId="{9331A487-A569-4A00-A3E7-58B43F306DEA}" dt="2024-03-31T01:16:56.126" v="15557" actId="1076"/>
          <ac:spMkLst>
            <pc:docMk/>
            <pc:sldMk cId="288416131" sldId="355"/>
            <ac:spMk id="119" creationId="{B6BEF32D-10DC-C634-082F-0391F40CFF31}"/>
          </ac:spMkLst>
        </pc:spChg>
        <pc:spChg chg="add mod">
          <ac:chgData name="Courtney Woolum" userId="85c78ab8a41235f3" providerId="LiveId" clId="{9331A487-A569-4A00-A3E7-58B43F306DEA}" dt="2024-03-31T04:41:17.022" v="15866"/>
          <ac:spMkLst>
            <pc:docMk/>
            <pc:sldMk cId="288416131" sldId="355"/>
            <ac:spMk id="120" creationId="{90C16EDC-650E-C0A8-69C1-FA955C9AA82F}"/>
          </ac:spMkLst>
        </pc:spChg>
        <pc:spChg chg="add mod">
          <ac:chgData name="Courtney Woolum" userId="85c78ab8a41235f3" providerId="LiveId" clId="{9331A487-A569-4A00-A3E7-58B43F306DEA}" dt="2024-03-31T04:41:17.022" v="15866"/>
          <ac:spMkLst>
            <pc:docMk/>
            <pc:sldMk cId="288416131" sldId="355"/>
            <ac:spMk id="121" creationId="{8583E2E1-10A4-0815-A3B9-9F19EBBAE0B3}"/>
          </ac:spMkLst>
        </pc:spChg>
        <pc:spChg chg="add mod">
          <ac:chgData name="Courtney Woolum" userId="85c78ab8a41235f3" providerId="LiveId" clId="{9331A487-A569-4A00-A3E7-58B43F306DEA}" dt="2024-03-31T04:41:17.022" v="15866"/>
          <ac:spMkLst>
            <pc:docMk/>
            <pc:sldMk cId="288416131" sldId="355"/>
            <ac:spMk id="122" creationId="{842545EF-3681-CDFB-44BD-E9E928A3AA16}"/>
          </ac:spMkLst>
        </pc:spChg>
        <pc:spChg chg="add mod">
          <ac:chgData name="Courtney Woolum" userId="85c78ab8a41235f3" providerId="LiveId" clId="{9331A487-A569-4A00-A3E7-58B43F306DEA}" dt="2024-03-31T04:41:17.022" v="15866"/>
          <ac:spMkLst>
            <pc:docMk/>
            <pc:sldMk cId="288416131" sldId="355"/>
            <ac:spMk id="123" creationId="{98BA2486-0CAD-5A80-305A-48B0B6C1E563}"/>
          </ac:spMkLst>
        </pc:spChg>
        <pc:spChg chg="add mod">
          <ac:chgData name="Courtney Woolum" userId="85c78ab8a41235f3" providerId="LiveId" clId="{9331A487-A569-4A00-A3E7-58B43F306DEA}" dt="2024-03-31T04:41:17.022" v="15866"/>
          <ac:spMkLst>
            <pc:docMk/>
            <pc:sldMk cId="288416131" sldId="355"/>
            <ac:spMk id="124" creationId="{869F2645-882B-202B-05AD-DFAB7EC04FE3}"/>
          </ac:spMkLst>
        </pc:spChg>
        <pc:spChg chg="add mod">
          <ac:chgData name="Courtney Woolum" userId="85c78ab8a41235f3" providerId="LiveId" clId="{9331A487-A569-4A00-A3E7-58B43F306DEA}" dt="2024-03-31T04:41:17.022" v="15866"/>
          <ac:spMkLst>
            <pc:docMk/>
            <pc:sldMk cId="288416131" sldId="355"/>
            <ac:spMk id="125" creationId="{73D7FD27-5EFE-1EB3-1CF4-2D581C22653F}"/>
          </ac:spMkLst>
        </pc:spChg>
        <pc:spChg chg="add mod">
          <ac:chgData name="Courtney Woolum" userId="85c78ab8a41235f3" providerId="LiveId" clId="{9331A487-A569-4A00-A3E7-58B43F306DEA}" dt="2024-03-31T04:41:21.998" v="15868"/>
          <ac:spMkLst>
            <pc:docMk/>
            <pc:sldMk cId="288416131" sldId="355"/>
            <ac:spMk id="149" creationId="{31188CDC-2BE5-AE87-706F-70B0ED1321FE}"/>
          </ac:spMkLst>
        </pc:spChg>
        <pc:spChg chg="add mod">
          <ac:chgData name="Courtney Woolum" userId="85c78ab8a41235f3" providerId="LiveId" clId="{9331A487-A569-4A00-A3E7-58B43F306DEA}" dt="2024-03-31T04:41:21.998" v="15868"/>
          <ac:spMkLst>
            <pc:docMk/>
            <pc:sldMk cId="288416131" sldId="355"/>
            <ac:spMk id="150" creationId="{69FC711E-7209-5D15-CEEA-9BC952C2FC64}"/>
          </ac:spMkLst>
        </pc:spChg>
        <pc:spChg chg="add mod">
          <ac:chgData name="Courtney Woolum" userId="85c78ab8a41235f3" providerId="LiveId" clId="{9331A487-A569-4A00-A3E7-58B43F306DEA}" dt="2024-03-31T04:41:21.998" v="15868"/>
          <ac:spMkLst>
            <pc:docMk/>
            <pc:sldMk cId="288416131" sldId="355"/>
            <ac:spMk id="151" creationId="{923BE29E-9A0F-90F5-4D3B-8C02B548BE91}"/>
          </ac:spMkLst>
        </pc:spChg>
        <pc:spChg chg="add mod">
          <ac:chgData name="Courtney Woolum" userId="85c78ab8a41235f3" providerId="LiveId" clId="{9331A487-A569-4A00-A3E7-58B43F306DEA}" dt="2024-03-31T04:41:21.998" v="15868"/>
          <ac:spMkLst>
            <pc:docMk/>
            <pc:sldMk cId="288416131" sldId="355"/>
            <ac:spMk id="152" creationId="{AC901A87-0281-EDA3-D7A2-CD465A297476}"/>
          </ac:spMkLst>
        </pc:spChg>
        <pc:spChg chg="add del mod">
          <ac:chgData name="Courtney Woolum" userId="85c78ab8a41235f3" providerId="LiveId" clId="{9331A487-A569-4A00-A3E7-58B43F306DEA}" dt="2024-03-31T04:41:33.757" v="15872" actId="478"/>
          <ac:spMkLst>
            <pc:docMk/>
            <pc:sldMk cId="288416131" sldId="355"/>
            <ac:spMk id="153" creationId="{D5DD24F9-C504-26BA-2A27-63CD66BF7777}"/>
          </ac:spMkLst>
        </pc:spChg>
        <pc:spChg chg="add del mod">
          <ac:chgData name="Courtney Woolum" userId="85c78ab8a41235f3" providerId="LiveId" clId="{9331A487-A569-4A00-A3E7-58B43F306DEA}" dt="2024-03-31T04:41:33.150" v="15871" actId="478"/>
          <ac:spMkLst>
            <pc:docMk/>
            <pc:sldMk cId="288416131" sldId="355"/>
            <ac:spMk id="154" creationId="{4BD42561-8B8A-C0FE-4117-FB49CE9C71B4}"/>
          </ac:spMkLst>
        </pc:spChg>
        <pc:spChg chg="add mod">
          <ac:chgData name="Courtney Woolum" userId="85c78ab8a41235f3" providerId="LiveId" clId="{9331A487-A569-4A00-A3E7-58B43F306DEA}" dt="2024-03-31T04:46:50.277" v="15917" actId="1076"/>
          <ac:spMkLst>
            <pc:docMk/>
            <pc:sldMk cId="288416131" sldId="355"/>
            <ac:spMk id="166" creationId="{05C63592-1EF0-7277-8C34-DEE33FACF2EC}"/>
          </ac:spMkLst>
        </pc:spChg>
        <pc:spChg chg="add del mod">
          <ac:chgData name="Courtney Woolum" userId="85c78ab8a41235f3" providerId="LiveId" clId="{9331A487-A569-4A00-A3E7-58B43F306DEA}" dt="2024-03-31T04:42:30.701" v="15900" actId="478"/>
          <ac:spMkLst>
            <pc:docMk/>
            <pc:sldMk cId="288416131" sldId="355"/>
            <ac:spMk id="167" creationId="{1E073935-6BE0-0C67-A374-9862B99728CA}"/>
          </ac:spMkLst>
        </pc:spChg>
        <pc:spChg chg="add del mod">
          <ac:chgData name="Courtney Woolum" userId="85c78ab8a41235f3" providerId="LiveId" clId="{9331A487-A569-4A00-A3E7-58B43F306DEA}" dt="2024-03-31T04:42:31.286" v="15901" actId="478"/>
          <ac:spMkLst>
            <pc:docMk/>
            <pc:sldMk cId="288416131" sldId="355"/>
            <ac:spMk id="168" creationId="{3162DCA2-6ADC-E002-E5FD-7BCCC75A7BBF}"/>
          </ac:spMkLst>
        </pc:spChg>
        <pc:spChg chg="add mod">
          <ac:chgData name="Courtney Woolum" userId="85c78ab8a41235f3" providerId="LiveId" clId="{9331A487-A569-4A00-A3E7-58B43F306DEA}" dt="2024-03-31T04:45:58.449" v="15912" actId="1035"/>
          <ac:spMkLst>
            <pc:docMk/>
            <pc:sldMk cId="288416131" sldId="355"/>
            <ac:spMk id="169" creationId="{3CEC50CE-33B1-F97B-1CB3-6B29ED80A297}"/>
          </ac:spMkLst>
        </pc:spChg>
        <pc:spChg chg="add del mod">
          <ac:chgData name="Courtney Woolum" userId="85c78ab8a41235f3" providerId="LiveId" clId="{9331A487-A569-4A00-A3E7-58B43F306DEA}" dt="2024-03-31T05:03:11.582" v="15957" actId="478"/>
          <ac:spMkLst>
            <pc:docMk/>
            <pc:sldMk cId="288416131" sldId="355"/>
            <ac:spMk id="170" creationId="{2256F895-F0E6-2C48-489E-630B428CB5AE}"/>
          </ac:spMkLst>
        </pc:spChg>
        <pc:spChg chg="add del mod">
          <ac:chgData name="Courtney Woolum" userId="85c78ab8a41235f3" providerId="LiveId" clId="{9331A487-A569-4A00-A3E7-58B43F306DEA}" dt="2024-03-31T04:47:32.726" v="15926" actId="478"/>
          <ac:spMkLst>
            <pc:docMk/>
            <pc:sldMk cId="288416131" sldId="355"/>
            <ac:spMk id="171" creationId="{676E1AAB-485D-30D2-DD6A-4C3F45D80A17}"/>
          </ac:spMkLst>
        </pc:spChg>
        <pc:spChg chg="add mod ord">
          <ac:chgData name="Courtney Woolum" userId="85c78ab8a41235f3" providerId="LiveId" clId="{9331A487-A569-4A00-A3E7-58B43F306DEA}" dt="2024-03-31T04:45:26.659" v="15903" actId="167"/>
          <ac:spMkLst>
            <pc:docMk/>
            <pc:sldMk cId="288416131" sldId="355"/>
            <ac:spMk id="172" creationId="{B8AF4D76-193F-3226-C850-51764E2D9DEC}"/>
          </ac:spMkLst>
        </pc:spChg>
        <pc:spChg chg="add del mod">
          <ac:chgData name="Courtney Woolum" userId="85c78ab8a41235f3" providerId="LiveId" clId="{9331A487-A569-4A00-A3E7-58B43F306DEA}" dt="2024-03-31T04:42:06.401" v="15892" actId="478"/>
          <ac:spMkLst>
            <pc:docMk/>
            <pc:sldMk cId="288416131" sldId="355"/>
            <ac:spMk id="179" creationId="{099930FC-CDC7-C858-F379-9B9B97F8FC60}"/>
          </ac:spMkLst>
        </pc:spChg>
        <pc:spChg chg="add mod">
          <ac:chgData name="Courtney Woolum" userId="85c78ab8a41235f3" providerId="LiveId" clId="{9331A487-A569-4A00-A3E7-58B43F306DEA}" dt="2024-03-31T04:46:26.636" v="15914" actId="1076"/>
          <ac:spMkLst>
            <pc:docMk/>
            <pc:sldMk cId="288416131" sldId="355"/>
            <ac:spMk id="180" creationId="{D21E265A-70B7-5081-384E-70FB815E2F59}"/>
          </ac:spMkLst>
        </pc:spChg>
        <pc:spChg chg="add mod">
          <ac:chgData name="Courtney Woolum" userId="85c78ab8a41235f3" providerId="LiveId" clId="{9331A487-A569-4A00-A3E7-58B43F306DEA}" dt="2024-03-31T04:46:53.044" v="15918" actId="1076"/>
          <ac:spMkLst>
            <pc:docMk/>
            <pc:sldMk cId="288416131" sldId="355"/>
            <ac:spMk id="181" creationId="{157B0F4E-8C77-31DB-361C-DF5617DA31DE}"/>
          </ac:spMkLst>
        </pc:spChg>
        <pc:spChg chg="add del mod">
          <ac:chgData name="Courtney Woolum" userId="85c78ab8a41235f3" providerId="LiveId" clId="{9331A487-A569-4A00-A3E7-58B43F306DEA}" dt="2024-03-31T04:42:21.746" v="15895" actId="478"/>
          <ac:spMkLst>
            <pc:docMk/>
            <pc:sldMk cId="288416131" sldId="355"/>
            <ac:spMk id="182" creationId="{A02ED764-F39D-D3B8-F10A-28B2356C62F4}"/>
          </ac:spMkLst>
        </pc:spChg>
        <pc:spChg chg="add del mod">
          <ac:chgData name="Courtney Woolum" userId="85c78ab8a41235f3" providerId="LiveId" clId="{9331A487-A569-4A00-A3E7-58B43F306DEA}" dt="2024-03-31T04:42:30.117" v="15899" actId="478"/>
          <ac:spMkLst>
            <pc:docMk/>
            <pc:sldMk cId="288416131" sldId="355"/>
            <ac:spMk id="183" creationId="{79CBDCCF-03F8-1A6A-A9A7-AF14BB7C295B}"/>
          </ac:spMkLst>
        </pc:spChg>
        <pc:spChg chg="mod">
          <ac:chgData name="Courtney Woolum" userId="85c78ab8a41235f3" providerId="LiveId" clId="{9331A487-A569-4A00-A3E7-58B43F306DEA}" dt="2024-03-31T04:47:37.737" v="15928" actId="1076"/>
          <ac:spMkLst>
            <pc:docMk/>
            <pc:sldMk cId="288416131" sldId="355"/>
            <ac:spMk id="185" creationId="{499E8B43-7730-04B6-B432-1D7BF648E6D5}"/>
          </ac:spMkLst>
        </pc:spChg>
        <pc:spChg chg="mod">
          <ac:chgData name="Courtney Woolum" userId="85c78ab8a41235f3" providerId="LiveId" clId="{9331A487-A569-4A00-A3E7-58B43F306DEA}" dt="2024-03-31T04:47:36.072" v="15927" actId="1076"/>
          <ac:spMkLst>
            <pc:docMk/>
            <pc:sldMk cId="288416131" sldId="355"/>
            <ac:spMk id="186" creationId="{45513D57-91E3-EFC1-1A26-FEA9AB3E387B}"/>
          </ac:spMkLst>
        </pc:spChg>
        <pc:grpChg chg="add del mod">
          <ac:chgData name="Courtney Woolum" userId="85c78ab8a41235f3" providerId="LiveId" clId="{9331A487-A569-4A00-A3E7-58B43F306DEA}" dt="2024-03-30T14:32:20.326" v="13802" actId="478"/>
          <ac:grpSpMkLst>
            <pc:docMk/>
            <pc:sldMk cId="288416131" sldId="355"/>
            <ac:grpSpMk id="3" creationId="{F5F13C6F-3203-31DF-0B80-98E96D103563}"/>
          </ac:grpSpMkLst>
        </pc:grpChg>
        <pc:grpChg chg="add del mod">
          <ac:chgData name="Courtney Woolum" userId="85c78ab8a41235f3" providerId="LiveId" clId="{9331A487-A569-4A00-A3E7-58B43F306DEA}" dt="2024-03-30T14:33:33.385" v="13823" actId="478"/>
          <ac:grpSpMkLst>
            <pc:docMk/>
            <pc:sldMk cId="288416131" sldId="355"/>
            <ac:grpSpMk id="9" creationId="{3D02E3C9-2A48-BE3A-247E-5FCCFF371E5D}"/>
          </ac:grpSpMkLst>
        </pc:grpChg>
        <pc:grpChg chg="del">
          <ac:chgData name="Courtney Woolum" userId="85c78ab8a41235f3" providerId="LiveId" clId="{9331A487-A569-4A00-A3E7-58B43F306DEA}" dt="2024-03-30T14:29:59.067" v="13764" actId="478"/>
          <ac:grpSpMkLst>
            <pc:docMk/>
            <pc:sldMk cId="288416131" sldId="355"/>
            <ac:grpSpMk id="17" creationId="{763EB410-6325-CA3F-5467-A898C4569428}"/>
          </ac:grpSpMkLst>
        </pc:grpChg>
        <pc:grpChg chg="add del mod ord">
          <ac:chgData name="Courtney Woolum" userId="85c78ab8a41235f3" providerId="LiveId" clId="{9331A487-A569-4A00-A3E7-58B43F306DEA}" dt="2024-03-31T04:41:54.999" v="15890" actId="478"/>
          <ac:grpSpMkLst>
            <pc:docMk/>
            <pc:sldMk cId="288416131" sldId="355"/>
            <ac:grpSpMk id="20" creationId="{6915B467-DB90-680D-0E50-8638823A04DC}"/>
          </ac:grpSpMkLst>
        </pc:grpChg>
        <pc:grpChg chg="del">
          <ac:chgData name="Courtney Woolum" userId="85c78ab8a41235f3" providerId="LiveId" clId="{9331A487-A569-4A00-A3E7-58B43F306DEA}" dt="2024-03-30T14:30:02.329" v="13766" actId="478"/>
          <ac:grpSpMkLst>
            <pc:docMk/>
            <pc:sldMk cId="288416131" sldId="355"/>
            <ac:grpSpMk id="36" creationId="{50537991-DBF1-9619-15CE-4CC986D0FA82}"/>
          </ac:grpSpMkLst>
        </pc:grpChg>
        <pc:grpChg chg="del">
          <ac:chgData name="Courtney Woolum" userId="85c78ab8a41235f3" providerId="LiveId" clId="{9331A487-A569-4A00-A3E7-58B43F306DEA}" dt="2024-03-30T14:30:05.672" v="13769" actId="478"/>
          <ac:grpSpMkLst>
            <pc:docMk/>
            <pc:sldMk cId="288416131" sldId="355"/>
            <ac:grpSpMk id="52" creationId="{6A03A80A-5B40-4622-0395-5F92843957B1}"/>
          </ac:grpSpMkLst>
        </pc:grpChg>
        <pc:grpChg chg="del">
          <ac:chgData name="Courtney Woolum" userId="85c78ab8a41235f3" providerId="LiveId" clId="{9331A487-A569-4A00-A3E7-58B43F306DEA}" dt="2024-03-30T14:30:10.674" v="13773" actId="478"/>
          <ac:grpSpMkLst>
            <pc:docMk/>
            <pc:sldMk cId="288416131" sldId="355"/>
            <ac:grpSpMk id="69" creationId="{95B23AF6-F719-B9E4-C3B1-9804E33F795B}"/>
          </ac:grpSpMkLst>
        </pc:grpChg>
        <pc:grpChg chg="del">
          <ac:chgData name="Courtney Woolum" userId="85c78ab8a41235f3" providerId="LiveId" clId="{9331A487-A569-4A00-A3E7-58B43F306DEA}" dt="2024-03-30T14:30:09.643" v="13772" actId="478"/>
          <ac:grpSpMkLst>
            <pc:docMk/>
            <pc:sldMk cId="288416131" sldId="355"/>
            <ac:grpSpMk id="70" creationId="{38CCB108-FA6C-EFC6-0F9F-8F535687C5E3}"/>
          </ac:grpSpMkLst>
        </pc:grpChg>
        <pc:grpChg chg="del">
          <ac:chgData name="Courtney Woolum" userId="85c78ab8a41235f3" providerId="LiveId" clId="{9331A487-A569-4A00-A3E7-58B43F306DEA}" dt="2024-03-30T14:30:03.434" v="13767" actId="478"/>
          <ac:grpSpMkLst>
            <pc:docMk/>
            <pc:sldMk cId="288416131" sldId="355"/>
            <ac:grpSpMk id="71" creationId="{6E0BFF6C-F7FD-49B1-8339-8F960B9A10B8}"/>
          </ac:grpSpMkLst>
        </pc:grpChg>
        <pc:grpChg chg="del">
          <ac:chgData name="Courtney Woolum" userId="85c78ab8a41235f3" providerId="LiveId" clId="{9331A487-A569-4A00-A3E7-58B43F306DEA}" dt="2024-03-30T14:30:08.133" v="13771" actId="478"/>
          <ac:grpSpMkLst>
            <pc:docMk/>
            <pc:sldMk cId="288416131" sldId="355"/>
            <ac:grpSpMk id="72" creationId="{B5824E07-19CB-6D3E-8367-AFC6A0B0C866}"/>
          </ac:grpSpMkLst>
        </pc:grpChg>
        <pc:grpChg chg="del">
          <ac:chgData name="Courtney Woolum" userId="85c78ab8a41235f3" providerId="LiveId" clId="{9331A487-A569-4A00-A3E7-58B43F306DEA}" dt="2024-03-30T14:30:06.997" v="13770" actId="478"/>
          <ac:grpSpMkLst>
            <pc:docMk/>
            <pc:sldMk cId="288416131" sldId="355"/>
            <ac:grpSpMk id="73" creationId="{AB533749-D374-E5C8-4064-2315CB63B021}"/>
          </ac:grpSpMkLst>
        </pc:grpChg>
        <pc:grpChg chg="add del mod">
          <ac:chgData name="Courtney Woolum" userId="85c78ab8a41235f3" providerId="LiveId" clId="{9331A487-A569-4A00-A3E7-58B43F306DEA}" dt="2024-03-31T04:41:35.939" v="15873" actId="478"/>
          <ac:grpSpMkLst>
            <pc:docMk/>
            <pc:sldMk cId="288416131" sldId="355"/>
            <ac:grpSpMk id="104" creationId="{0F2927E1-6102-1C7A-DC9F-FE391B6E6544}"/>
          </ac:grpSpMkLst>
        </pc:grpChg>
        <pc:grpChg chg="add mod">
          <ac:chgData name="Courtney Woolum" userId="85c78ab8a41235f3" providerId="LiveId" clId="{9331A487-A569-4A00-A3E7-58B43F306DEA}" dt="2024-03-31T04:41:17.022" v="15866"/>
          <ac:grpSpMkLst>
            <pc:docMk/>
            <pc:sldMk cId="288416131" sldId="355"/>
            <ac:grpSpMk id="137" creationId="{D401AC37-3314-0308-9D0F-20ABDC697991}"/>
          </ac:grpSpMkLst>
        </pc:grpChg>
        <pc:grpChg chg="del">
          <ac:chgData name="Courtney Woolum" userId="85c78ab8a41235f3" providerId="LiveId" clId="{9331A487-A569-4A00-A3E7-58B43F306DEA}" dt="2024-03-30T14:29:46.693" v="13761" actId="478"/>
          <ac:grpSpMkLst>
            <pc:docMk/>
            <pc:sldMk cId="288416131" sldId="355"/>
            <ac:grpSpMk id="147" creationId="{8429D1E4-920B-F6DB-AF55-C82CFE41CA28}"/>
          </ac:grpSpMkLst>
        </pc:grpChg>
        <pc:grpChg chg="add mod">
          <ac:chgData name="Courtney Woolum" userId="85c78ab8a41235f3" providerId="LiveId" clId="{9331A487-A569-4A00-A3E7-58B43F306DEA}" dt="2024-03-31T04:41:21.998" v="15868"/>
          <ac:grpSpMkLst>
            <pc:docMk/>
            <pc:sldMk cId="288416131" sldId="355"/>
            <ac:grpSpMk id="160" creationId="{08DD1328-1292-CE79-2441-121B75B27D02}"/>
          </ac:grpSpMkLst>
        </pc:grpChg>
        <pc:grpChg chg="add mod">
          <ac:chgData name="Courtney Woolum" userId="85c78ab8a41235f3" providerId="LiveId" clId="{9331A487-A569-4A00-A3E7-58B43F306DEA}" dt="2024-03-31T04:41:55.458" v="15891"/>
          <ac:grpSpMkLst>
            <pc:docMk/>
            <pc:sldMk cId="288416131" sldId="355"/>
            <ac:grpSpMk id="173" creationId="{2F748E00-F260-D47C-DAF4-7C64A065ECBD}"/>
          </ac:grpSpMkLst>
        </pc:grpChg>
        <pc:grpChg chg="add mod">
          <ac:chgData name="Courtney Woolum" userId="85c78ab8a41235f3" providerId="LiveId" clId="{9331A487-A569-4A00-A3E7-58B43F306DEA}" dt="2024-03-31T04:47:30.680" v="15925" actId="1076"/>
          <ac:grpSpMkLst>
            <pc:docMk/>
            <pc:sldMk cId="288416131" sldId="355"/>
            <ac:grpSpMk id="184" creationId="{0BF1B276-5F61-3997-7B7C-3B9866D15244}"/>
          </ac:grpSpMkLst>
        </pc:grpChg>
        <pc:picChg chg="mod">
          <ac:chgData name="Courtney Woolum" userId="85c78ab8a41235f3" providerId="LiveId" clId="{9331A487-A569-4A00-A3E7-58B43F306DEA}" dt="2024-03-30T14:31:16.772" v="13790" actId="14100"/>
          <ac:picMkLst>
            <pc:docMk/>
            <pc:sldMk cId="288416131" sldId="355"/>
            <ac:picMk id="4" creationId="{D704F5CB-CE8D-1F99-CA5F-FE4753A2EB21}"/>
          </ac:picMkLst>
        </pc:picChg>
        <pc:picChg chg="mod">
          <ac:chgData name="Courtney Woolum" userId="85c78ab8a41235f3" providerId="LiveId" clId="{9331A487-A569-4A00-A3E7-58B43F306DEA}" dt="2024-03-30T14:31:16.772" v="13790" actId="14100"/>
          <ac:picMkLst>
            <pc:docMk/>
            <pc:sldMk cId="288416131" sldId="355"/>
            <ac:picMk id="5" creationId="{8039FBC9-7F5B-45CA-DA17-054F311F0544}"/>
          </ac:picMkLst>
        </pc:picChg>
        <pc:picChg chg="mod">
          <ac:chgData name="Courtney Woolum" userId="85c78ab8a41235f3" providerId="LiveId" clId="{9331A487-A569-4A00-A3E7-58B43F306DEA}" dt="2024-03-30T14:31:25.572" v="13791" actId="1076"/>
          <ac:picMkLst>
            <pc:docMk/>
            <pc:sldMk cId="288416131" sldId="355"/>
            <ac:picMk id="6" creationId="{046315D3-6953-ADCF-5F10-C38C91CD995B}"/>
          </ac:picMkLst>
        </pc:picChg>
        <pc:picChg chg="mod">
          <ac:chgData name="Courtney Woolum" userId="85c78ab8a41235f3" providerId="LiveId" clId="{9331A487-A569-4A00-A3E7-58B43F306DEA}" dt="2024-03-30T14:31:29.122" v="13792" actId="1076"/>
          <ac:picMkLst>
            <pc:docMk/>
            <pc:sldMk cId="288416131" sldId="355"/>
            <ac:picMk id="7" creationId="{C77CA559-385D-96B1-DEDF-F495D46E3475}"/>
          </ac:picMkLst>
        </pc:picChg>
        <pc:picChg chg="mod">
          <ac:chgData name="Courtney Woolum" userId="85c78ab8a41235f3" providerId="LiveId" clId="{9331A487-A569-4A00-A3E7-58B43F306DEA}" dt="2024-03-30T14:31:09.706" v="13789" actId="1076"/>
          <ac:picMkLst>
            <pc:docMk/>
            <pc:sldMk cId="288416131" sldId="355"/>
            <ac:picMk id="8" creationId="{84D17FB0-435A-1F2F-B223-2FD2D4B161D7}"/>
          </ac:picMkLst>
        </pc:picChg>
        <pc:picChg chg="mod">
          <ac:chgData name="Courtney Woolum" userId="85c78ab8a41235f3" providerId="LiveId" clId="{9331A487-A569-4A00-A3E7-58B43F306DEA}" dt="2024-03-30T14:31:55.380" v="13798" actId="1076"/>
          <ac:picMkLst>
            <pc:docMk/>
            <pc:sldMk cId="288416131" sldId="355"/>
            <ac:picMk id="12" creationId="{2FEF2602-320C-01DF-90CB-247E6506A283}"/>
          </ac:picMkLst>
        </pc:picChg>
        <pc:picChg chg="mod">
          <ac:chgData name="Courtney Woolum" userId="85c78ab8a41235f3" providerId="LiveId" clId="{9331A487-A569-4A00-A3E7-58B43F306DEA}" dt="2024-03-30T14:31:48.771" v="13797" actId="1076"/>
          <ac:picMkLst>
            <pc:docMk/>
            <pc:sldMk cId="288416131" sldId="355"/>
            <ac:picMk id="14" creationId="{F8C1D52A-6001-651F-013D-657CA52F8969}"/>
          </ac:picMkLst>
        </pc:picChg>
        <pc:picChg chg="mod">
          <ac:chgData name="Courtney Woolum" userId="85c78ab8a41235f3" providerId="LiveId" clId="{9331A487-A569-4A00-A3E7-58B43F306DEA}" dt="2024-03-30T14:31:44.550" v="13796" actId="1076"/>
          <ac:picMkLst>
            <pc:docMk/>
            <pc:sldMk cId="288416131" sldId="355"/>
            <ac:picMk id="15" creationId="{9A07E912-4BFE-7468-F952-F0DFB93362AD}"/>
          </ac:picMkLst>
        </pc:picChg>
        <pc:picChg chg="mod">
          <ac:chgData name="Courtney Woolum" userId="85c78ab8a41235f3" providerId="LiveId" clId="{9331A487-A569-4A00-A3E7-58B43F306DEA}" dt="2024-03-30T14:31:38.980" v="13795" actId="1076"/>
          <ac:picMkLst>
            <pc:docMk/>
            <pc:sldMk cId="288416131" sldId="355"/>
            <ac:picMk id="18" creationId="{22A8A3E0-034F-C6EF-2942-8BDC6AD2384E}"/>
          </ac:picMkLst>
        </pc:picChg>
        <pc:picChg chg="mod">
          <ac:chgData name="Courtney Woolum" userId="85c78ab8a41235f3" providerId="LiveId" clId="{9331A487-A569-4A00-A3E7-58B43F306DEA}" dt="2024-03-30T14:31:31.688" v="13793"/>
          <ac:picMkLst>
            <pc:docMk/>
            <pc:sldMk cId="288416131" sldId="355"/>
            <ac:picMk id="19" creationId="{A3260222-1381-EC98-3806-2B57C7816034}"/>
          </ac:picMkLst>
        </pc:picChg>
        <pc:picChg chg="mod">
          <ac:chgData name="Courtney Woolum" userId="85c78ab8a41235f3" providerId="LiveId" clId="{9331A487-A569-4A00-A3E7-58B43F306DEA}" dt="2024-03-30T14:32:15.420" v="13800"/>
          <ac:picMkLst>
            <pc:docMk/>
            <pc:sldMk cId="288416131" sldId="355"/>
            <ac:picMk id="21" creationId="{8441A178-CA83-58AF-EB8E-471051F8375F}"/>
          </ac:picMkLst>
        </pc:picChg>
        <pc:picChg chg="del mod">
          <ac:chgData name="Courtney Woolum" userId="85c78ab8a41235f3" providerId="LiveId" clId="{9331A487-A569-4A00-A3E7-58B43F306DEA}" dt="2024-03-31T04:39:27.795" v="15845" actId="478"/>
          <ac:picMkLst>
            <pc:docMk/>
            <pc:sldMk cId="288416131" sldId="355"/>
            <ac:picMk id="22" creationId="{CE3D77CA-25D4-0731-54C2-89C70F2B7751}"/>
          </ac:picMkLst>
        </pc:picChg>
        <pc:picChg chg="del mod">
          <ac:chgData name="Courtney Woolum" userId="85c78ab8a41235f3" providerId="LiveId" clId="{9331A487-A569-4A00-A3E7-58B43F306DEA}" dt="2024-03-31T04:39:26.175" v="15844" actId="478"/>
          <ac:picMkLst>
            <pc:docMk/>
            <pc:sldMk cId="288416131" sldId="355"/>
            <ac:picMk id="23" creationId="{D6FEFD95-8ED5-5585-9C27-DCAB2614B8C2}"/>
          </ac:picMkLst>
        </pc:picChg>
        <pc:picChg chg="mod">
          <ac:chgData name="Courtney Woolum" userId="85c78ab8a41235f3" providerId="LiveId" clId="{9331A487-A569-4A00-A3E7-58B43F306DEA}" dt="2024-03-31T04:41:39.629" v="15877" actId="1076"/>
          <ac:picMkLst>
            <pc:docMk/>
            <pc:sldMk cId="288416131" sldId="355"/>
            <ac:picMk id="24" creationId="{F2EA720E-F22C-D9EF-9600-1269FBF39B9A}"/>
          </ac:picMkLst>
        </pc:picChg>
        <pc:picChg chg="mod">
          <ac:chgData name="Courtney Woolum" userId="85c78ab8a41235f3" providerId="LiveId" clId="{9331A487-A569-4A00-A3E7-58B43F306DEA}" dt="2024-03-31T04:41:39.967" v="15878" actId="1076"/>
          <ac:picMkLst>
            <pc:docMk/>
            <pc:sldMk cId="288416131" sldId="355"/>
            <ac:picMk id="25" creationId="{A5CBDAC8-8FAC-5F71-C003-950F6B9B4C10}"/>
          </ac:picMkLst>
        </pc:picChg>
        <pc:picChg chg="add mod">
          <ac:chgData name="Courtney Woolum" userId="85c78ab8a41235f3" providerId="LiveId" clId="{9331A487-A569-4A00-A3E7-58B43F306DEA}" dt="2024-03-30T14:44:32.344" v="13896"/>
          <ac:picMkLst>
            <pc:docMk/>
            <pc:sldMk cId="288416131" sldId="355"/>
            <ac:picMk id="103" creationId="{E4A37E35-3A98-2B5F-2135-BC50DC93DFFD}"/>
          </ac:picMkLst>
        </pc:picChg>
        <pc:picChg chg="mod">
          <ac:chgData name="Courtney Woolum" userId="85c78ab8a41235f3" providerId="LiveId" clId="{9331A487-A569-4A00-A3E7-58B43F306DEA}" dt="2024-03-30T14:44:37.071" v="13897"/>
          <ac:picMkLst>
            <pc:docMk/>
            <pc:sldMk cId="288416131" sldId="355"/>
            <ac:picMk id="105" creationId="{98DD1865-068C-CECB-6688-E2DD36CB5ABB}"/>
          </ac:picMkLst>
        </pc:picChg>
        <pc:picChg chg="mod">
          <ac:chgData name="Courtney Woolum" userId="85c78ab8a41235f3" providerId="LiveId" clId="{9331A487-A569-4A00-A3E7-58B43F306DEA}" dt="2024-03-30T14:45:03.559" v="13902" actId="1076"/>
          <ac:picMkLst>
            <pc:docMk/>
            <pc:sldMk cId="288416131" sldId="355"/>
            <ac:picMk id="106" creationId="{E5069BCB-2B6D-D88F-0291-5BFBC58B00D4}"/>
          </ac:picMkLst>
        </pc:picChg>
        <pc:picChg chg="mod">
          <ac:chgData name="Courtney Woolum" userId="85c78ab8a41235f3" providerId="LiveId" clId="{9331A487-A569-4A00-A3E7-58B43F306DEA}" dt="2024-03-30T14:45:23.944" v="13906" actId="1076"/>
          <ac:picMkLst>
            <pc:docMk/>
            <pc:sldMk cId="288416131" sldId="355"/>
            <ac:picMk id="107" creationId="{6017EA69-C0F9-99A7-0103-D138210046D1}"/>
          </ac:picMkLst>
        </pc:picChg>
        <pc:picChg chg="mod">
          <ac:chgData name="Courtney Woolum" userId="85c78ab8a41235f3" providerId="LiveId" clId="{9331A487-A569-4A00-A3E7-58B43F306DEA}" dt="2024-03-30T14:45:30.566" v="13907" actId="1076"/>
          <ac:picMkLst>
            <pc:docMk/>
            <pc:sldMk cId="288416131" sldId="355"/>
            <ac:picMk id="108" creationId="{4F3D04A4-4EF5-996C-1D68-4696AFFFF4E7}"/>
          </ac:picMkLst>
        </pc:picChg>
        <pc:picChg chg="mod">
          <ac:chgData name="Courtney Woolum" userId="85c78ab8a41235f3" providerId="LiveId" clId="{9331A487-A569-4A00-A3E7-58B43F306DEA}" dt="2024-03-30T14:45:34.189" v="13908" actId="1076"/>
          <ac:picMkLst>
            <pc:docMk/>
            <pc:sldMk cId="288416131" sldId="355"/>
            <ac:picMk id="109" creationId="{8D37C189-2771-F440-CFFB-4D57511DBAFE}"/>
          </ac:picMkLst>
        </pc:picChg>
        <pc:picChg chg="del">
          <ac:chgData name="Courtney Woolum" userId="85c78ab8a41235f3" providerId="LiveId" clId="{9331A487-A569-4A00-A3E7-58B43F306DEA}" dt="2024-03-30T14:29:48.415" v="13762" actId="478"/>
          <ac:picMkLst>
            <pc:docMk/>
            <pc:sldMk cId="288416131" sldId="355"/>
            <ac:picMk id="126" creationId="{AD65CB23-4EB9-1800-0BF4-BFE31CA49368}"/>
          </ac:picMkLst>
        </pc:picChg>
        <pc:picChg chg="del">
          <ac:chgData name="Courtney Woolum" userId="85c78ab8a41235f3" providerId="LiveId" clId="{9331A487-A569-4A00-A3E7-58B43F306DEA}" dt="2024-03-30T14:29:45.161" v="13760" actId="478"/>
          <ac:picMkLst>
            <pc:docMk/>
            <pc:sldMk cId="288416131" sldId="355"/>
            <ac:picMk id="130" creationId="{2B695608-FE5C-186C-2A5C-894DB1E7D006}"/>
          </ac:picMkLst>
        </pc:picChg>
        <pc:picChg chg="del">
          <ac:chgData name="Courtney Woolum" userId="85c78ab8a41235f3" providerId="LiveId" clId="{9331A487-A569-4A00-A3E7-58B43F306DEA}" dt="2024-03-30T14:29:44.104" v="13759" actId="478"/>
          <ac:picMkLst>
            <pc:docMk/>
            <pc:sldMk cId="288416131" sldId="355"/>
            <ac:picMk id="134" creationId="{9B5DA896-8C5F-9B64-B2C3-F65E86EEBFD6}"/>
          </ac:picMkLst>
        </pc:picChg>
        <pc:picChg chg="del">
          <ac:chgData name="Courtney Woolum" userId="85c78ab8a41235f3" providerId="LiveId" clId="{9331A487-A569-4A00-A3E7-58B43F306DEA}" dt="2024-03-30T14:29:42.800" v="13758" actId="478"/>
          <ac:picMkLst>
            <pc:docMk/>
            <pc:sldMk cId="288416131" sldId="355"/>
            <ac:picMk id="136" creationId="{28A600EE-C10C-2A04-590E-B6DDB30A0EE2}"/>
          </ac:picMkLst>
        </pc:picChg>
        <pc:picChg chg="mod">
          <ac:chgData name="Courtney Woolum" userId="85c78ab8a41235f3" providerId="LiveId" clId="{9331A487-A569-4A00-A3E7-58B43F306DEA}" dt="2024-03-31T04:41:17.022" v="15866"/>
          <ac:picMkLst>
            <pc:docMk/>
            <pc:sldMk cId="288416131" sldId="355"/>
            <ac:picMk id="139" creationId="{369A7FF3-49CC-C36B-9DD6-965320CAA8E3}"/>
          </ac:picMkLst>
        </pc:picChg>
        <pc:picChg chg="del">
          <ac:chgData name="Courtney Woolum" userId="85c78ab8a41235f3" providerId="LiveId" clId="{9331A487-A569-4A00-A3E7-58B43F306DEA}" dt="2024-03-30T14:29:40.389" v="13757" actId="478"/>
          <ac:picMkLst>
            <pc:docMk/>
            <pc:sldMk cId="288416131" sldId="355"/>
            <ac:picMk id="140" creationId="{D44E31D3-1A0D-BF5A-B68B-27D89BB9BCEF}"/>
          </ac:picMkLst>
        </pc:picChg>
        <pc:picChg chg="mod">
          <ac:chgData name="Courtney Woolum" userId="85c78ab8a41235f3" providerId="LiveId" clId="{9331A487-A569-4A00-A3E7-58B43F306DEA}" dt="2024-03-31T04:41:17.022" v="15866"/>
          <ac:picMkLst>
            <pc:docMk/>
            <pc:sldMk cId="288416131" sldId="355"/>
            <ac:picMk id="141" creationId="{1A311BB0-69A7-4A4B-A95E-AE32539CFEC4}"/>
          </ac:picMkLst>
        </pc:picChg>
        <pc:picChg chg="mod">
          <ac:chgData name="Courtney Woolum" userId="85c78ab8a41235f3" providerId="LiveId" clId="{9331A487-A569-4A00-A3E7-58B43F306DEA}" dt="2024-03-31T04:41:17.022" v="15866"/>
          <ac:picMkLst>
            <pc:docMk/>
            <pc:sldMk cId="288416131" sldId="355"/>
            <ac:picMk id="143" creationId="{4CA17918-5D7E-A055-A621-3903A199FA1F}"/>
          </ac:picMkLst>
        </pc:picChg>
        <pc:picChg chg="mod">
          <ac:chgData name="Courtney Woolum" userId="85c78ab8a41235f3" providerId="LiveId" clId="{9331A487-A569-4A00-A3E7-58B43F306DEA}" dt="2024-03-31T04:41:17.022" v="15866"/>
          <ac:picMkLst>
            <pc:docMk/>
            <pc:sldMk cId="288416131" sldId="355"/>
            <ac:picMk id="145" creationId="{05484CBF-78F9-4518-9871-8680AE2F3CF5}"/>
          </ac:picMkLst>
        </pc:picChg>
        <pc:picChg chg="del">
          <ac:chgData name="Courtney Woolum" userId="85c78ab8a41235f3" providerId="LiveId" clId="{9331A487-A569-4A00-A3E7-58B43F306DEA}" dt="2024-03-30T14:29:39.423" v="13756" actId="478"/>
          <ac:picMkLst>
            <pc:docMk/>
            <pc:sldMk cId="288416131" sldId="355"/>
            <ac:picMk id="146" creationId="{25CE0506-CD9D-2E03-29FC-E8F3F822F6A0}"/>
          </ac:picMkLst>
        </pc:picChg>
        <pc:picChg chg="mod">
          <ac:chgData name="Courtney Woolum" userId="85c78ab8a41235f3" providerId="LiveId" clId="{9331A487-A569-4A00-A3E7-58B43F306DEA}" dt="2024-03-31T04:41:17.022" v="15866"/>
          <ac:picMkLst>
            <pc:docMk/>
            <pc:sldMk cId="288416131" sldId="355"/>
            <ac:picMk id="148" creationId="{67FCF1F7-ECC0-F29A-2D74-51E8457B3A43}"/>
          </ac:picMkLst>
        </pc:picChg>
        <pc:picChg chg="mod">
          <ac:chgData name="Courtney Woolum" userId="85c78ab8a41235f3" providerId="LiveId" clId="{9331A487-A569-4A00-A3E7-58B43F306DEA}" dt="2024-03-31T04:41:21.998" v="15868"/>
          <ac:picMkLst>
            <pc:docMk/>
            <pc:sldMk cId="288416131" sldId="355"/>
            <ac:picMk id="161" creationId="{8E682F84-5867-94AC-24D9-5D35C3A5307F}"/>
          </ac:picMkLst>
        </pc:picChg>
        <pc:picChg chg="mod">
          <ac:chgData name="Courtney Woolum" userId="85c78ab8a41235f3" providerId="LiveId" clId="{9331A487-A569-4A00-A3E7-58B43F306DEA}" dt="2024-03-31T04:41:21.998" v="15868"/>
          <ac:picMkLst>
            <pc:docMk/>
            <pc:sldMk cId="288416131" sldId="355"/>
            <ac:picMk id="162" creationId="{22943761-F30E-53B4-191B-F5EF006D4C5F}"/>
          </ac:picMkLst>
        </pc:picChg>
        <pc:picChg chg="mod">
          <ac:chgData name="Courtney Woolum" userId="85c78ab8a41235f3" providerId="LiveId" clId="{9331A487-A569-4A00-A3E7-58B43F306DEA}" dt="2024-03-31T04:41:21.998" v="15868"/>
          <ac:picMkLst>
            <pc:docMk/>
            <pc:sldMk cId="288416131" sldId="355"/>
            <ac:picMk id="163" creationId="{CEB35C02-83D1-1BF4-D481-B47FCFDC6B3E}"/>
          </ac:picMkLst>
        </pc:picChg>
        <pc:picChg chg="mod">
          <ac:chgData name="Courtney Woolum" userId="85c78ab8a41235f3" providerId="LiveId" clId="{9331A487-A569-4A00-A3E7-58B43F306DEA}" dt="2024-03-31T04:41:21.998" v="15868"/>
          <ac:picMkLst>
            <pc:docMk/>
            <pc:sldMk cId="288416131" sldId="355"/>
            <ac:picMk id="164" creationId="{17E7708D-08BA-628B-F29D-48C40414331E}"/>
          </ac:picMkLst>
        </pc:picChg>
        <pc:picChg chg="mod">
          <ac:chgData name="Courtney Woolum" userId="85c78ab8a41235f3" providerId="LiveId" clId="{9331A487-A569-4A00-A3E7-58B43F306DEA}" dt="2024-03-31T04:41:21.998" v="15868"/>
          <ac:picMkLst>
            <pc:docMk/>
            <pc:sldMk cId="288416131" sldId="355"/>
            <ac:picMk id="165" creationId="{63031773-78C1-76CF-AE63-772AF4578918}"/>
          </ac:picMkLst>
        </pc:picChg>
        <pc:picChg chg="mod">
          <ac:chgData name="Courtney Woolum" userId="85c78ab8a41235f3" providerId="LiveId" clId="{9331A487-A569-4A00-A3E7-58B43F306DEA}" dt="2024-03-31T04:41:55.458" v="15891"/>
          <ac:picMkLst>
            <pc:docMk/>
            <pc:sldMk cId="288416131" sldId="355"/>
            <ac:picMk id="174" creationId="{58A4684A-E96F-0631-1B7D-B27FB89BBC4B}"/>
          </ac:picMkLst>
        </pc:picChg>
        <pc:picChg chg="del mod">
          <ac:chgData name="Courtney Woolum" userId="85c78ab8a41235f3" providerId="LiveId" clId="{9331A487-A569-4A00-A3E7-58B43F306DEA}" dt="2024-03-31T04:42:28.970" v="15898" actId="478"/>
          <ac:picMkLst>
            <pc:docMk/>
            <pc:sldMk cId="288416131" sldId="355"/>
            <ac:picMk id="175" creationId="{5B907C9E-E67B-B06A-6A46-DCD77CA6146D}"/>
          </ac:picMkLst>
        </pc:picChg>
        <pc:picChg chg="del mod">
          <ac:chgData name="Courtney Woolum" userId="85c78ab8a41235f3" providerId="LiveId" clId="{9331A487-A569-4A00-A3E7-58B43F306DEA}" dt="2024-03-31T04:42:27" v="15897" actId="478"/>
          <ac:picMkLst>
            <pc:docMk/>
            <pc:sldMk cId="288416131" sldId="355"/>
            <ac:picMk id="176" creationId="{EC7A5221-DAA3-06B6-B5EB-9245C9632B13}"/>
          </ac:picMkLst>
        </pc:picChg>
        <pc:picChg chg="mod">
          <ac:chgData name="Courtney Woolum" userId="85c78ab8a41235f3" providerId="LiveId" clId="{9331A487-A569-4A00-A3E7-58B43F306DEA}" dt="2024-03-31T04:41:55.458" v="15891"/>
          <ac:picMkLst>
            <pc:docMk/>
            <pc:sldMk cId="288416131" sldId="355"/>
            <ac:picMk id="177" creationId="{DA16CDB0-8C98-49AF-F8BD-7B13755C545A}"/>
          </ac:picMkLst>
        </pc:picChg>
        <pc:picChg chg="mod">
          <ac:chgData name="Courtney Woolum" userId="85c78ab8a41235f3" providerId="LiveId" clId="{9331A487-A569-4A00-A3E7-58B43F306DEA}" dt="2024-03-31T04:41:55.458" v="15891"/>
          <ac:picMkLst>
            <pc:docMk/>
            <pc:sldMk cId="288416131" sldId="355"/>
            <ac:picMk id="178" creationId="{C05EE856-EB8F-87DA-099A-75DCF2EBCEB3}"/>
          </ac:picMkLst>
        </pc:picChg>
        <pc:cxnChg chg="add del mod">
          <ac:chgData name="Courtney Woolum" userId="85c78ab8a41235f3" providerId="LiveId" clId="{9331A487-A569-4A00-A3E7-58B43F306DEA}" dt="2024-03-31T04:41:35.939" v="15873" actId="478"/>
          <ac:cxnSpMkLst>
            <pc:docMk/>
            <pc:sldMk cId="288416131" sldId="355"/>
            <ac:cxnSpMk id="78" creationId="{99E43AF9-8BD1-7B20-5FD4-65B12BE6939B}"/>
          </ac:cxnSpMkLst>
        </pc:cxnChg>
        <pc:cxnChg chg="add del mod">
          <ac:chgData name="Courtney Woolum" userId="85c78ab8a41235f3" providerId="LiveId" clId="{9331A487-A569-4A00-A3E7-58B43F306DEA}" dt="2024-03-31T04:41:35.939" v="15873" actId="478"/>
          <ac:cxnSpMkLst>
            <pc:docMk/>
            <pc:sldMk cId="288416131" sldId="355"/>
            <ac:cxnSpMk id="80" creationId="{8CB9A69D-4FFB-8FD6-1E81-7A90A0D0233B}"/>
          </ac:cxnSpMkLst>
        </pc:cxnChg>
        <pc:cxnChg chg="add del mod">
          <ac:chgData name="Courtney Woolum" userId="85c78ab8a41235f3" providerId="LiveId" clId="{9331A487-A569-4A00-A3E7-58B43F306DEA}" dt="2024-03-31T04:41:35.939" v="15873" actId="478"/>
          <ac:cxnSpMkLst>
            <pc:docMk/>
            <pc:sldMk cId="288416131" sldId="355"/>
            <ac:cxnSpMk id="82" creationId="{F8D4D42B-28A6-F78E-54AB-64B1BA368C96}"/>
          </ac:cxnSpMkLst>
        </pc:cxnChg>
        <pc:cxnChg chg="add del mod">
          <ac:chgData name="Courtney Woolum" userId="85c78ab8a41235f3" providerId="LiveId" clId="{9331A487-A569-4A00-A3E7-58B43F306DEA}" dt="2024-03-31T04:41:35.939" v="15873" actId="478"/>
          <ac:cxnSpMkLst>
            <pc:docMk/>
            <pc:sldMk cId="288416131" sldId="355"/>
            <ac:cxnSpMk id="85" creationId="{F194B4F0-C2BE-9BE9-4039-10B3181E438B}"/>
          </ac:cxnSpMkLst>
        </pc:cxnChg>
        <pc:cxnChg chg="add del mod">
          <ac:chgData name="Courtney Woolum" userId="85c78ab8a41235f3" providerId="LiveId" clId="{9331A487-A569-4A00-A3E7-58B43F306DEA}" dt="2024-03-31T04:41:35.939" v="15873" actId="478"/>
          <ac:cxnSpMkLst>
            <pc:docMk/>
            <pc:sldMk cId="288416131" sldId="355"/>
            <ac:cxnSpMk id="87" creationId="{DBCBF0C5-9251-49E7-CB2E-D3B1E48261BD}"/>
          </ac:cxnSpMkLst>
        </pc:cxnChg>
        <pc:cxnChg chg="add mod">
          <ac:chgData name="Courtney Woolum" userId="85c78ab8a41235f3" providerId="LiveId" clId="{9331A487-A569-4A00-A3E7-58B43F306DEA}" dt="2024-03-31T04:41:17.022" v="15866"/>
          <ac:cxnSpMkLst>
            <pc:docMk/>
            <pc:sldMk cId="288416131" sldId="355"/>
            <ac:cxnSpMk id="127" creationId="{AE8253C6-3DD4-8CC7-F243-CEA1F34EF977}"/>
          </ac:cxnSpMkLst>
        </pc:cxnChg>
        <pc:cxnChg chg="add mod">
          <ac:chgData name="Courtney Woolum" userId="85c78ab8a41235f3" providerId="LiveId" clId="{9331A487-A569-4A00-A3E7-58B43F306DEA}" dt="2024-03-31T04:41:17.022" v="15866"/>
          <ac:cxnSpMkLst>
            <pc:docMk/>
            <pc:sldMk cId="288416131" sldId="355"/>
            <ac:cxnSpMk id="129" creationId="{4F96E579-87CA-E55C-4EE3-517083948E40}"/>
          </ac:cxnSpMkLst>
        </pc:cxnChg>
        <pc:cxnChg chg="add mod">
          <ac:chgData name="Courtney Woolum" userId="85c78ab8a41235f3" providerId="LiveId" clId="{9331A487-A569-4A00-A3E7-58B43F306DEA}" dt="2024-03-31T04:41:17.022" v="15866"/>
          <ac:cxnSpMkLst>
            <pc:docMk/>
            <pc:sldMk cId="288416131" sldId="355"/>
            <ac:cxnSpMk id="131" creationId="{A38D3845-8B3B-5A6A-1263-6D7B2C687368}"/>
          </ac:cxnSpMkLst>
        </pc:cxnChg>
        <pc:cxnChg chg="add mod">
          <ac:chgData name="Courtney Woolum" userId="85c78ab8a41235f3" providerId="LiveId" clId="{9331A487-A569-4A00-A3E7-58B43F306DEA}" dt="2024-03-31T04:41:17.022" v="15866"/>
          <ac:cxnSpMkLst>
            <pc:docMk/>
            <pc:sldMk cId="288416131" sldId="355"/>
            <ac:cxnSpMk id="133" creationId="{240FF3F4-CB82-DDE9-A302-334DC22C7475}"/>
          </ac:cxnSpMkLst>
        </pc:cxnChg>
        <pc:cxnChg chg="add mod">
          <ac:chgData name="Courtney Woolum" userId="85c78ab8a41235f3" providerId="LiveId" clId="{9331A487-A569-4A00-A3E7-58B43F306DEA}" dt="2024-03-31T04:41:17.022" v="15866"/>
          <ac:cxnSpMkLst>
            <pc:docMk/>
            <pc:sldMk cId="288416131" sldId="355"/>
            <ac:cxnSpMk id="135" creationId="{A2260B6F-52A7-0FFA-E49B-D1367FE73EB1}"/>
          </ac:cxnSpMkLst>
        </pc:cxnChg>
        <pc:cxnChg chg="add mod">
          <ac:chgData name="Courtney Woolum" userId="85c78ab8a41235f3" providerId="LiveId" clId="{9331A487-A569-4A00-A3E7-58B43F306DEA}" dt="2024-03-31T04:41:21.998" v="15868"/>
          <ac:cxnSpMkLst>
            <pc:docMk/>
            <pc:sldMk cId="288416131" sldId="355"/>
            <ac:cxnSpMk id="155" creationId="{28A9EA5F-AEDD-ED3D-5C50-364F4A61E283}"/>
          </ac:cxnSpMkLst>
        </pc:cxnChg>
        <pc:cxnChg chg="add mod">
          <ac:chgData name="Courtney Woolum" userId="85c78ab8a41235f3" providerId="LiveId" clId="{9331A487-A569-4A00-A3E7-58B43F306DEA}" dt="2024-03-31T04:41:21.998" v="15868"/>
          <ac:cxnSpMkLst>
            <pc:docMk/>
            <pc:sldMk cId="288416131" sldId="355"/>
            <ac:cxnSpMk id="156" creationId="{9473442D-8E35-970E-20C1-A703B5AB4412}"/>
          </ac:cxnSpMkLst>
        </pc:cxnChg>
        <pc:cxnChg chg="add mod">
          <ac:chgData name="Courtney Woolum" userId="85c78ab8a41235f3" providerId="LiveId" clId="{9331A487-A569-4A00-A3E7-58B43F306DEA}" dt="2024-03-31T04:41:21.998" v="15868"/>
          <ac:cxnSpMkLst>
            <pc:docMk/>
            <pc:sldMk cId="288416131" sldId="355"/>
            <ac:cxnSpMk id="157" creationId="{D7178203-1667-25DD-2C46-BBFAD717D0AD}"/>
          </ac:cxnSpMkLst>
        </pc:cxnChg>
        <pc:cxnChg chg="add mod">
          <ac:chgData name="Courtney Woolum" userId="85c78ab8a41235f3" providerId="LiveId" clId="{9331A487-A569-4A00-A3E7-58B43F306DEA}" dt="2024-03-31T04:41:33.757" v="15872" actId="478"/>
          <ac:cxnSpMkLst>
            <pc:docMk/>
            <pc:sldMk cId="288416131" sldId="355"/>
            <ac:cxnSpMk id="158" creationId="{E618570B-4FA5-F150-2D81-D2E82F4F9D7B}"/>
          </ac:cxnSpMkLst>
        </pc:cxnChg>
        <pc:cxnChg chg="add mod">
          <ac:chgData name="Courtney Woolum" userId="85c78ab8a41235f3" providerId="LiveId" clId="{9331A487-A569-4A00-A3E7-58B43F306DEA}" dt="2024-03-31T04:41:33.757" v="15872" actId="478"/>
          <ac:cxnSpMkLst>
            <pc:docMk/>
            <pc:sldMk cId="288416131" sldId="355"/>
            <ac:cxnSpMk id="159" creationId="{C2DA4C96-39DE-8246-E83E-0EB71325EB98}"/>
          </ac:cxnSpMkLst>
        </pc:cxnChg>
      </pc:sldChg>
      <pc:sldChg chg="addSp delSp modSp add del mod ord addAnim delAnim modAnim modShow">
        <pc:chgData name="Courtney Woolum" userId="85c78ab8a41235f3" providerId="LiveId" clId="{9331A487-A569-4A00-A3E7-58B43F306DEA}" dt="2024-04-05T03:30:51.544" v="36434" actId="2696"/>
        <pc:sldMkLst>
          <pc:docMk/>
          <pc:sldMk cId="910145707" sldId="356"/>
        </pc:sldMkLst>
        <pc:spChg chg="mod">
          <ac:chgData name="Courtney Woolum" userId="85c78ab8a41235f3" providerId="LiveId" clId="{9331A487-A569-4A00-A3E7-58B43F306DEA}" dt="2024-04-05T03:26:28.197" v="36401" actId="14100"/>
          <ac:spMkLst>
            <pc:docMk/>
            <pc:sldMk cId="910145707" sldId="356"/>
            <ac:spMk id="2" creationId="{8BF95D91-F04C-13FC-7321-6F8BB635964F}"/>
          </ac:spMkLst>
        </pc:spChg>
        <pc:spChg chg="add del mod topLvl">
          <ac:chgData name="Courtney Woolum" userId="85c78ab8a41235f3" providerId="LiveId" clId="{9331A487-A569-4A00-A3E7-58B43F306DEA}" dt="2024-03-31T05:00:55.456" v="15943" actId="478"/>
          <ac:spMkLst>
            <pc:docMk/>
            <pc:sldMk cId="910145707" sldId="356"/>
            <ac:spMk id="3" creationId="{E063594F-A993-FD4A-7F68-3CCAC1452153}"/>
          </ac:spMkLst>
        </pc:spChg>
        <pc:spChg chg="add del mod topLvl">
          <ac:chgData name="Courtney Woolum" userId="85c78ab8a41235f3" providerId="LiveId" clId="{9331A487-A569-4A00-A3E7-58B43F306DEA}" dt="2024-03-31T05:00:06.056" v="15930" actId="478"/>
          <ac:spMkLst>
            <pc:docMk/>
            <pc:sldMk cId="910145707" sldId="356"/>
            <ac:spMk id="4" creationId="{84C4AD77-29E1-D485-8B93-4CD8A4F0688B}"/>
          </ac:spMkLst>
        </pc:spChg>
        <pc:spChg chg="add del mod">
          <ac:chgData name="Courtney Woolum" userId="85c78ab8a41235f3" providerId="LiveId" clId="{9331A487-A569-4A00-A3E7-58B43F306DEA}" dt="2024-03-30T14:56:11.020" v="13977" actId="478"/>
          <ac:spMkLst>
            <pc:docMk/>
            <pc:sldMk cId="910145707" sldId="356"/>
            <ac:spMk id="6" creationId="{E1EC46AA-D053-4BBD-829B-70363A69B622}"/>
          </ac:spMkLst>
        </pc:spChg>
        <pc:spChg chg="add mod">
          <ac:chgData name="Courtney Woolum" userId="85c78ab8a41235f3" providerId="LiveId" clId="{9331A487-A569-4A00-A3E7-58B43F306DEA}" dt="2024-04-03T03:49:46.451" v="28705" actId="1036"/>
          <ac:spMkLst>
            <pc:docMk/>
            <pc:sldMk cId="910145707" sldId="356"/>
            <ac:spMk id="7" creationId="{196F31A4-6D99-E850-7E39-E58B6BD9D3D6}"/>
          </ac:spMkLst>
        </pc:spChg>
        <pc:spChg chg="add mod">
          <ac:chgData name="Courtney Woolum" userId="85c78ab8a41235f3" providerId="LiveId" clId="{9331A487-A569-4A00-A3E7-58B43F306DEA}" dt="2024-04-03T03:49:57.161" v="28710" actId="1036"/>
          <ac:spMkLst>
            <pc:docMk/>
            <pc:sldMk cId="910145707" sldId="356"/>
            <ac:spMk id="8" creationId="{5C2B1F5C-7B78-ED41-309E-325B486D8364}"/>
          </ac:spMkLst>
        </pc:spChg>
        <pc:spChg chg="mod ord">
          <ac:chgData name="Courtney Woolum" userId="85c78ab8a41235f3" providerId="LiveId" clId="{9331A487-A569-4A00-A3E7-58B43F306DEA}" dt="2024-04-03T04:25:57.736" v="29094" actId="1076"/>
          <ac:spMkLst>
            <pc:docMk/>
            <pc:sldMk cId="910145707" sldId="356"/>
            <ac:spMk id="12" creationId="{E55321D8-91A3-7F36-1D9D-D46B06B0E49F}"/>
          </ac:spMkLst>
        </pc:spChg>
        <pc:spChg chg="add del mod">
          <ac:chgData name="Courtney Woolum" userId="85c78ab8a41235f3" providerId="LiveId" clId="{9331A487-A569-4A00-A3E7-58B43F306DEA}" dt="2024-04-03T04:25:18.811" v="29087" actId="14100"/>
          <ac:spMkLst>
            <pc:docMk/>
            <pc:sldMk cId="910145707" sldId="356"/>
            <ac:spMk id="27" creationId="{3FBDEEDC-E60B-D520-5772-85FC9F9168DE}"/>
          </ac:spMkLst>
        </pc:spChg>
        <pc:spChg chg="add mod ord">
          <ac:chgData name="Courtney Woolum" userId="85c78ab8a41235f3" providerId="LiveId" clId="{9331A487-A569-4A00-A3E7-58B43F306DEA}" dt="2024-04-03T04:25:12.676" v="29085" actId="1076"/>
          <ac:spMkLst>
            <pc:docMk/>
            <pc:sldMk cId="910145707" sldId="356"/>
            <ac:spMk id="28" creationId="{787D4C50-9DBE-3FBB-FE68-5084E1FE05A6}"/>
          </ac:spMkLst>
        </pc:spChg>
        <pc:spChg chg="add mod">
          <ac:chgData name="Courtney Woolum" userId="85c78ab8a41235f3" providerId="LiveId" clId="{9331A487-A569-4A00-A3E7-58B43F306DEA}" dt="2024-04-03T04:25:09.978" v="29078" actId="1076"/>
          <ac:spMkLst>
            <pc:docMk/>
            <pc:sldMk cId="910145707" sldId="356"/>
            <ac:spMk id="29" creationId="{80024AEE-C882-8A7A-A4C5-68DFB1B76F90}"/>
          </ac:spMkLst>
        </pc:spChg>
        <pc:spChg chg="add del mod ord">
          <ac:chgData name="Courtney Woolum" userId="85c78ab8a41235f3" providerId="LiveId" clId="{9331A487-A569-4A00-A3E7-58B43F306DEA}" dt="2024-03-30T23:17:40.317" v="14739" actId="478"/>
          <ac:spMkLst>
            <pc:docMk/>
            <pc:sldMk cId="910145707" sldId="356"/>
            <ac:spMk id="30" creationId="{14097760-777D-3164-3A51-4AEA2228E5B0}"/>
          </ac:spMkLst>
        </pc:spChg>
        <pc:spChg chg="add mod">
          <ac:chgData name="Courtney Woolum" userId="85c78ab8a41235f3" providerId="LiveId" clId="{9331A487-A569-4A00-A3E7-58B43F306DEA}" dt="2024-04-03T04:25:17.894" v="29086" actId="14100"/>
          <ac:spMkLst>
            <pc:docMk/>
            <pc:sldMk cId="910145707" sldId="356"/>
            <ac:spMk id="36" creationId="{B4386897-5545-A9B2-9A23-BC3DA7B204E3}"/>
          </ac:spMkLst>
        </pc:spChg>
        <pc:spChg chg="add mod">
          <ac:chgData name="Courtney Woolum" userId="85c78ab8a41235f3" providerId="LiveId" clId="{9331A487-A569-4A00-A3E7-58B43F306DEA}" dt="2024-04-03T03:50:11.721" v="28713" actId="14100"/>
          <ac:spMkLst>
            <pc:docMk/>
            <pc:sldMk cId="910145707" sldId="356"/>
            <ac:spMk id="43" creationId="{CEC36391-1F14-5EEA-EBAF-E9A1D7AAD6B6}"/>
          </ac:spMkLst>
        </pc:spChg>
        <pc:spChg chg="add mod">
          <ac:chgData name="Courtney Woolum" userId="85c78ab8a41235f3" providerId="LiveId" clId="{9331A487-A569-4A00-A3E7-58B43F306DEA}" dt="2024-04-03T03:50:19.010" v="28715" actId="14100"/>
          <ac:spMkLst>
            <pc:docMk/>
            <pc:sldMk cId="910145707" sldId="356"/>
            <ac:spMk id="44" creationId="{C89E2134-8A36-9E28-F97B-C3B4B5A579ED}"/>
          </ac:spMkLst>
        </pc:spChg>
        <pc:spChg chg="del mod">
          <ac:chgData name="Courtney Woolum" userId="85c78ab8a41235f3" providerId="LiveId" clId="{9331A487-A569-4A00-A3E7-58B43F306DEA}" dt="2024-03-30T23:01:33.492" v="14618" actId="478"/>
          <ac:spMkLst>
            <pc:docMk/>
            <pc:sldMk cId="910145707" sldId="356"/>
            <ac:spMk id="61" creationId="{4CCB90C6-F41C-BC92-8E1D-417EE26D0F15}"/>
          </ac:spMkLst>
        </pc:spChg>
        <pc:spChg chg="mod">
          <ac:chgData name="Courtney Woolum" userId="85c78ab8a41235f3" providerId="LiveId" clId="{9331A487-A569-4A00-A3E7-58B43F306DEA}" dt="2024-03-30T23:06:50.648" v="14662" actId="208"/>
          <ac:spMkLst>
            <pc:docMk/>
            <pc:sldMk cId="910145707" sldId="356"/>
            <ac:spMk id="62" creationId="{28F0E4D4-57CA-3819-3B4E-FCBB72D255FB}"/>
          </ac:spMkLst>
        </pc:spChg>
        <pc:spChg chg="mod">
          <ac:chgData name="Courtney Woolum" userId="85c78ab8a41235f3" providerId="LiveId" clId="{9331A487-A569-4A00-A3E7-58B43F306DEA}" dt="2024-03-30T23:00:51.462" v="14605" actId="164"/>
          <ac:spMkLst>
            <pc:docMk/>
            <pc:sldMk cId="910145707" sldId="356"/>
            <ac:spMk id="63" creationId="{4521A554-A107-E3DB-550F-C6C3577F6C80}"/>
          </ac:spMkLst>
        </pc:spChg>
        <pc:grpChg chg="add del mod ord">
          <ac:chgData name="Courtney Woolum" userId="85c78ab8a41235f3" providerId="LiveId" clId="{9331A487-A569-4A00-A3E7-58B43F306DEA}" dt="2024-03-31T05:00:06.056" v="15930" actId="478"/>
          <ac:grpSpMkLst>
            <pc:docMk/>
            <pc:sldMk cId="910145707" sldId="356"/>
            <ac:grpSpMk id="5" creationId="{DA3403CE-108F-A0FE-A169-55D5EBF3BD24}"/>
          </ac:grpSpMkLst>
        </pc:grpChg>
        <pc:grpChg chg="add mod ord">
          <ac:chgData name="Courtney Woolum" userId="85c78ab8a41235f3" providerId="LiveId" clId="{9331A487-A569-4A00-A3E7-58B43F306DEA}" dt="2024-04-03T04:17:58.304" v="28976" actId="167"/>
          <ac:grpSpMkLst>
            <pc:docMk/>
            <pc:sldMk cId="910145707" sldId="356"/>
            <ac:grpSpMk id="9" creationId="{56CE37CA-E6B2-CCA1-6BE7-8975B0D68B15}"/>
          </ac:grpSpMkLst>
        </pc:grpChg>
        <pc:grpChg chg="add mod">
          <ac:chgData name="Courtney Woolum" userId="85c78ab8a41235f3" providerId="LiveId" clId="{9331A487-A569-4A00-A3E7-58B43F306DEA}" dt="2024-04-03T04:25:57.736" v="29094" actId="1076"/>
          <ac:grpSpMkLst>
            <pc:docMk/>
            <pc:sldMk cId="910145707" sldId="356"/>
            <ac:grpSpMk id="11" creationId="{91481EEF-EFE8-8BF6-6572-614FB1D34EAD}"/>
          </ac:grpSpMkLst>
        </pc:grpChg>
        <pc:grpChg chg="add mod">
          <ac:chgData name="Courtney Woolum" userId="85c78ab8a41235f3" providerId="LiveId" clId="{9331A487-A569-4A00-A3E7-58B43F306DEA}" dt="2024-04-03T04:25:10.858" v="29083" actId="1076"/>
          <ac:grpSpMkLst>
            <pc:docMk/>
            <pc:sldMk cId="910145707" sldId="356"/>
            <ac:grpSpMk id="40" creationId="{8CC9429D-4DDB-D227-01F1-384151F7E8CD}"/>
          </ac:grpSpMkLst>
        </pc:grpChg>
        <pc:grpChg chg="add mod ord">
          <ac:chgData name="Courtney Woolum" userId="85c78ab8a41235f3" providerId="LiveId" clId="{9331A487-A569-4A00-A3E7-58B43F306DEA}" dt="2024-04-03T04:18:01.162" v="28977" actId="167"/>
          <ac:grpSpMkLst>
            <pc:docMk/>
            <pc:sldMk cId="910145707" sldId="356"/>
            <ac:grpSpMk id="45" creationId="{AAA32636-30B4-87D3-D9FE-AFA30DA98232}"/>
          </ac:grpSpMkLst>
        </pc:grpChg>
        <pc:grpChg chg="del">
          <ac:chgData name="Courtney Woolum" userId="85c78ab8a41235f3" providerId="LiveId" clId="{9331A487-A569-4A00-A3E7-58B43F306DEA}" dt="2024-03-30T14:52:50.719" v="13942" actId="478"/>
          <ac:grpSpMkLst>
            <pc:docMk/>
            <pc:sldMk cId="910145707" sldId="356"/>
            <ac:grpSpMk id="56" creationId="{9D85EFD8-0474-DA58-4665-58D868FF015D}"/>
          </ac:grpSpMkLst>
        </pc:grpChg>
        <pc:graphicFrameChg chg="mod ord modGraphic">
          <ac:chgData name="Courtney Woolum" userId="85c78ab8a41235f3" providerId="LiveId" clId="{9331A487-A569-4A00-A3E7-58B43F306DEA}" dt="2024-04-05T03:25:16.109" v="36374" actId="121"/>
          <ac:graphicFrameMkLst>
            <pc:docMk/>
            <pc:sldMk cId="910145707" sldId="356"/>
            <ac:graphicFrameMk id="10" creationId="{1EEE10F4-EB7F-BA4B-A3BC-77A1ED23345D}"/>
          </ac:graphicFrameMkLst>
        </pc:graphicFrameChg>
        <pc:picChg chg="add del mod">
          <ac:chgData name="Courtney Woolum" userId="85c78ab8a41235f3" providerId="LiveId" clId="{9331A487-A569-4A00-A3E7-58B43F306DEA}" dt="2024-03-30T23:04:43.916" v="14635" actId="478"/>
          <ac:picMkLst>
            <pc:docMk/>
            <pc:sldMk cId="910145707" sldId="356"/>
            <ac:picMk id="14" creationId="{26824FD1-D28E-0BEF-91F9-3F9B43B071CC}"/>
          </ac:picMkLst>
        </pc:picChg>
        <pc:picChg chg="del">
          <ac:chgData name="Courtney Woolum" userId="85c78ab8a41235f3" providerId="LiveId" clId="{9331A487-A569-4A00-A3E7-58B43F306DEA}" dt="2024-03-30T14:52:45.997" v="13940" actId="478"/>
          <ac:picMkLst>
            <pc:docMk/>
            <pc:sldMk cId="910145707" sldId="356"/>
            <ac:picMk id="15" creationId="{C01BDB71-C0AE-EC3F-3B06-3EADD23DCE44}"/>
          </ac:picMkLst>
        </pc:picChg>
        <pc:picChg chg="del">
          <ac:chgData name="Courtney Woolum" userId="85c78ab8a41235f3" providerId="LiveId" clId="{9331A487-A569-4A00-A3E7-58B43F306DEA}" dt="2024-03-30T14:52:45.997" v="13940" actId="478"/>
          <ac:picMkLst>
            <pc:docMk/>
            <pc:sldMk cId="910145707" sldId="356"/>
            <ac:picMk id="16" creationId="{BA620D3C-3E7F-65A8-E597-AE52B70C1015}"/>
          </ac:picMkLst>
        </pc:picChg>
        <pc:picChg chg="del">
          <ac:chgData name="Courtney Woolum" userId="85c78ab8a41235f3" providerId="LiveId" clId="{9331A487-A569-4A00-A3E7-58B43F306DEA}" dt="2024-03-30T14:52:45.997" v="13940" actId="478"/>
          <ac:picMkLst>
            <pc:docMk/>
            <pc:sldMk cId="910145707" sldId="356"/>
            <ac:picMk id="17" creationId="{8B935743-514A-6E63-6B48-F51785B18B49}"/>
          </ac:picMkLst>
        </pc:picChg>
        <pc:picChg chg="add mod">
          <ac:chgData name="Courtney Woolum" userId="85c78ab8a41235f3" providerId="LiveId" clId="{9331A487-A569-4A00-A3E7-58B43F306DEA}" dt="2024-04-03T04:25:57.736" v="29094" actId="1076"/>
          <ac:picMkLst>
            <pc:docMk/>
            <pc:sldMk cId="910145707" sldId="356"/>
            <ac:picMk id="20" creationId="{C1613E9D-3AE7-4949-C40D-04335B9F7181}"/>
          </ac:picMkLst>
        </pc:picChg>
        <pc:picChg chg="del">
          <ac:chgData name="Courtney Woolum" userId="85c78ab8a41235f3" providerId="LiveId" clId="{9331A487-A569-4A00-A3E7-58B43F306DEA}" dt="2024-03-30T14:52:45.997" v="13940" actId="478"/>
          <ac:picMkLst>
            <pc:docMk/>
            <pc:sldMk cId="910145707" sldId="356"/>
            <ac:picMk id="21" creationId="{6F3E756A-EDD3-0664-CE6C-8990CF985973}"/>
          </ac:picMkLst>
        </pc:picChg>
        <pc:picChg chg="del">
          <ac:chgData name="Courtney Woolum" userId="85c78ab8a41235f3" providerId="LiveId" clId="{9331A487-A569-4A00-A3E7-58B43F306DEA}" dt="2024-03-30T14:52:45.997" v="13940" actId="478"/>
          <ac:picMkLst>
            <pc:docMk/>
            <pc:sldMk cId="910145707" sldId="356"/>
            <ac:picMk id="22" creationId="{6C48F988-6FC4-385A-7A45-0A6968887C03}"/>
          </ac:picMkLst>
        </pc:picChg>
        <pc:picChg chg="add mod">
          <ac:chgData name="Courtney Woolum" userId="85c78ab8a41235f3" providerId="LiveId" clId="{9331A487-A569-4A00-A3E7-58B43F306DEA}" dt="2024-04-03T04:25:57.736" v="29094" actId="1076"/>
          <ac:picMkLst>
            <pc:docMk/>
            <pc:sldMk cId="910145707" sldId="356"/>
            <ac:picMk id="24" creationId="{E3FFB56B-0522-FCD9-B892-14E11AF8186C}"/>
          </ac:picMkLst>
        </pc:picChg>
        <pc:picChg chg="del">
          <ac:chgData name="Courtney Woolum" userId="85c78ab8a41235f3" providerId="LiveId" clId="{9331A487-A569-4A00-A3E7-58B43F306DEA}" dt="2024-03-30T14:52:45.997" v="13940" actId="478"/>
          <ac:picMkLst>
            <pc:docMk/>
            <pc:sldMk cId="910145707" sldId="356"/>
            <ac:picMk id="32" creationId="{1E33805A-C1EA-1555-38CA-6CEF8CB6A871}"/>
          </ac:picMkLst>
        </pc:picChg>
        <pc:picChg chg="del">
          <ac:chgData name="Courtney Woolum" userId="85c78ab8a41235f3" providerId="LiveId" clId="{9331A487-A569-4A00-A3E7-58B43F306DEA}" dt="2024-03-30T14:52:45.997" v="13940" actId="478"/>
          <ac:picMkLst>
            <pc:docMk/>
            <pc:sldMk cId="910145707" sldId="356"/>
            <ac:picMk id="33" creationId="{16F587AD-92E6-F039-B4FB-AD7FBAA72A2D}"/>
          </ac:picMkLst>
        </pc:picChg>
        <pc:picChg chg="add mod">
          <ac:chgData name="Courtney Woolum" userId="85c78ab8a41235f3" providerId="LiveId" clId="{9331A487-A569-4A00-A3E7-58B43F306DEA}" dt="2024-03-30T23:22:43.568" v="14770" actId="1076"/>
          <ac:picMkLst>
            <pc:docMk/>
            <pc:sldMk cId="910145707" sldId="356"/>
            <ac:picMk id="41" creationId="{599A542A-82F4-03C7-7F22-98970C713225}"/>
          </ac:picMkLst>
        </pc:picChg>
        <pc:picChg chg="add del mod">
          <ac:chgData name="Courtney Woolum" userId="85c78ab8a41235f3" providerId="LiveId" clId="{9331A487-A569-4A00-A3E7-58B43F306DEA}" dt="2024-04-02T07:39:24.968" v="24728" actId="478"/>
          <ac:picMkLst>
            <pc:docMk/>
            <pc:sldMk cId="910145707" sldId="356"/>
            <ac:picMk id="42" creationId="{C2848348-EB1C-D3B9-FA2F-BD5474C411CE}"/>
          </ac:picMkLst>
        </pc:picChg>
        <pc:picChg chg="del">
          <ac:chgData name="Courtney Woolum" userId="85c78ab8a41235f3" providerId="LiveId" clId="{9331A487-A569-4A00-A3E7-58B43F306DEA}" dt="2024-03-30T14:52:39.944" v="13939" actId="478"/>
          <ac:picMkLst>
            <pc:docMk/>
            <pc:sldMk cId="910145707" sldId="356"/>
            <ac:picMk id="58" creationId="{7A44AAEC-12C9-26EA-2042-2395A850EAB3}"/>
          </ac:picMkLst>
        </pc:picChg>
        <pc:picChg chg="del">
          <ac:chgData name="Courtney Woolum" userId="85c78ab8a41235f3" providerId="LiveId" clId="{9331A487-A569-4A00-A3E7-58B43F306DEA}" dt="2024-03-30T14:52:45.997" v="13940" actId="478"/>
          <ac:picMkLst>
            <pc:docMk/>
            <pc:sldMk cId="910145707" sldId="356"/>
            <ac:picMk id="59" creationId="{AFF1B82D-6A8F-8CF8-5FD5-E09593B213B3}"/>
          </ac:picMkLst>
        </pc:picChg>
        <pc:cxnChg chg="add del mod">
          <ac:chgData name="Courtney Woolum" userId="85c78ab8a41235f3" providerId="LiveId" clId="{9331A487-A569-4A00-A3E7-58B43F306DEA}" dt="2024-03-30T23:18:41.794" v="14746" actId="478"/>
          <ac:cxnSpMkLst>
            <pc:docMk/>
            <pc:sldMk cId="910145707" sldId="356"/>
            <ac:cxnSpMk id="26" creationId="{1FC53938-5602-7137-BB3E-5E9066E2F767}"/>
          </ac:cxnSpMkLst>
        </pc:cxnChg>
        <pc:cxnChg chg="add mod">
          <ac:chgData name="Courtney Woolum" userId="85c78ab8a41235f3" providerId="LiveId" clId="{9331A487-A569-4A00-A3E7-58B43F306DEA}" dt="2024-04-05T03:25:27.949" v="36375" actId="14100"/>
          <ac:cxnSpMkLst>
            <pc:docMk/>
            <pc:sldMk cId="910145707" sldId="356"/>
            <ac:cxnSpMk id="39" creationId="{E1BACCAB-62E0-9D67-89DB-29453958A97D}"/>
          </ac:cxnSpMkLst>
        </pc:cxnChg>
      </pc:sldChg>
      <pc:sldChg chg="addSp modSp add del mod ord modShow">
        <pc:chgData name="Courtney Woolum" userId="85c78ab8a41235f3" providerId="LiveId" clId="{9331A487-A569-4A00-A3E7-58B43F306DEA}" dt="2024-04-02T07:38:21.141" v="24703" actId="2696"/>
        <pc:sldMkLst>
          <pc:docMk/>
          <pc:sldMk cId="3680461624" sldId="357"/>
        </pc:sldMkLst>
        <pc:spChg chg="mod">
          <ac:chgData name="Courtney Woolum" userId="85c78ab8a41235f3" providerId="LiveId" clId="{9331A487-A569-4A00-A3E7-58B43F306DEA}" dt="2024-03-31T04:41:08.782" v="15865" actId="1076"/>
          <ac:spMkLst>
            <pc:docMk/>
            <pc:sldMk cId="3680461624" sldId="357"/>
            <ac:spMk id="2" creationId="{082351D8-9DE9-48C9-FE2D-BE18A0DA22D3}"/>
          </ac:spMkLst>
        </pc:spChg>
        <pc:spChg chg="ord">
          <ac:chgData name="Courtney Woolum" userId="85c78ab8a41235f3" providerId="LiveId" clId="{9331A487-A569-4A00-A3E7-58B43F306DEA}" dt="2024-03-31T04:47:16.542" v="15921" actId="167"/>
          <ac:spMkLst>
            <pc:docMk/>
            <pc:sldMk cId="3680461624" sldId="357"/>
            <ac:spMk id="40" creationId="{BF82D5D6-B6D7-629F-FDE9-AFA3412FA8E8}"/>
          </ac:spMkLst>
        </pc:spChg>
        <pc:spChg chg="mod">
          <ac:chgData name="Courtney Woolum" userId="85c78ab8a41235f3" providerId="LiveId" clId="{9331A487-A569-4A00-A3E7-58B43F306DEA}" dt="2024-03-31T04:47:22.808" v="15923" actId="164"/>
          <ac:spMkLst>
            <pc:docMk/>
            <pc:sldMk cId="3680461624" sldId="357"/>
            <ac:spMk id="58" creationId="{AB7F5999-6EB3-6858-E824-FEEB608C7548}"/>
          </ac:spMkLst>
        </pc:spChg>
        <pc:spChg chg="mod">
          <ac:chgData name="Courtney Woolum" userId="85c78ab8a41235f3" providerId="LiveId" clId="{9331A487-A569-4A00-A3E7-58B43F306DEA}" dt="2024-03-31T04:47:22.808" v="15923" actId="164"/>
          <ac:spMkLst>
            <pc:docMk/>
            <pc:sldMk cId="3680461624" sldId="357"/>
            <ac:spMk id="114" creationId="{AC6BA3FA-33C2-CD5B-5D81-5979DD889118}"/>
          </ac:spMkLst>
        </pc:spChg>
        <pc:grpChg chg="add mod">
          <ac:chgData name="Courtney Woolum" userId="85c78ab8a41235f3" providerId="LiveId" clId="{9331A487-A569-4A00-A3E7-58B43F306DEA}" dt="2024-03-31T04:47:22.808" v="15923" actId="164"/>
          <ac:grpSpMkLst>
            <pc:docMk/>
            <pc:sldMk cId="3680461624" sldId="357"/>
            <ac:grpSpMk id="3" creationId="{23EF2115-E315-296A-16FA-FA431EA04672}"/>
          </ac:grpSpMkLst>
        </pc:grpChg>
      </pc:sldChg>
      <pc:sldChg chg="addSp delSp modSp new del mod setBg modClrScheme addAnim modAnim delDesignElem chgLayout">
        <pc:chgData name="Courtney Woolum" userId="85c78ab8a41235f3" providerId="LiveId" clId="{9331A487-A569-4A00-A3E7-58B43F306DEA}" dt="2024-03-31T06:12:51.818" v="16589" actId="47"/>
        <pc:sldMkLst>
          <pc:docMk/>
          <pc:sldMk cId="1170110228" sldId="358"/>
        </pc:sldMkLst>
        <pc:spChg chg="del mod ord">
          <ac:chgData name="Courtney Woolum" userId="85c78ab8a41235f3" providerId="LiveId" clId="{9331A487-A569-4A00-A3E7-58B43F306DEA}" dt="2024-03-31T01:39:08.829" v="15749" actId="478"/>
          <ac:spMkLst>
            <pc:docMk/>
            <pc:sldMk cId="1170110228" sldId="358"/>
            <ac:spMk id="2" creationId="{D31659D8-88C0-0083-7742-52D8BE9DC9DC}"/>
          </ac:spMkLst>
        </pc:spChg>
        <pc:spChg chg="del">
          <ac:chgData name="Courtney Woolum" userId="85c78ab8a41235f3" providerId="LiveId" clId="{9331A487-A569-4A00-A3E7-58B43F306DEA}" dt="2024-03-31T01:33:27.520" v="15727" actId="700"/>
          <ac:spMkLst>
            <pc:docMk/>
            <pc:sldMk cId="1170110228" sldId="358"/>
            <ac:spMk id="3" creationId="{08C8B25F-4055-CF62-2BEC-3C5CA5BB18D2}"/>
          </ac:spMkLst>
        </pc:spChg>
        <pc:spChg chg="del">
          <ac:chgData name="Courtney Woolum" userId="85c78ab8a41235f3" providerId="LiveId" clId="{9331A487-A569-4A00-A3E7-58B43F306DEA}" dt="2024-03-31T01:33:27.520" v="15727" actId="700"/>
          <ac:spMkLst>
            <pc:docMk/>
            <pc:sldMk cId="1170110228" sldId="358"/>
            <ac:spMk id="4" creationId="{749695ED-9C0D-C15F-822C-24958A4FB568}"/>
          </ac:spMkLst>
        </pc:spChg>
        <pc:spChg chg="del">
          <ac:chgData name="Courtney Woolum" userId="85c78ab8a41235f3" providerId="LiveId" clId="{9331A487-A569-4A00-A3E7-58B43F306DEA}" dt="2024-03-31T01:33:27.520" v="15727" actId="700"/>
          <ac:spMkLst>
            <pc:docMk/>
            <pc:sldMk cId="1170110228" sldId="358"/>
            <ac:spMk id="5" creationId="{65AE71D7-158F-DE68-25B2-6692C22BBB48}"/>
          </ac:spMkLst>
        </pc:spChg>
        <pc:spChg chg="del">
          <ac:chgData name="Courtney Woolum" userId="85c78ab8a41235f3" providerId="LiveId" clId="{9331A487-A569-4A00-A3E7-58B43F306DEA}" dt="2024-03-31T01:33:27.520" v="15727" actId="700"/>
          <ac:spMkLst>
            <pc:docMk/>
            <pc:sldMk cId="1170110228" sldId="358"/>
            <ac:spMk id="6" creationId="{D626CA11-4957-1DAC-F10A-FF21D2F09B03}"/>
          </ac:spMkLst>
        </pc:spChg>
        <pc:spChg chg="add del mod">
          <ac:chgData name="Courtney Woolum" userId="85c78ab8a41235f3" providerId="LiveId" clId="{9331A487-A569-4A00-A3E7-58B43F306DEA}" dt="2024-03-31T01:39:11.844" v="15751" actId="478"/>
          <ac:spMkLst>
            <pc:docMk/>
            <pc:sldMk cId="1170110228" sldId="358"/>
            <ac:spMk id="11" creationId="{A9C0BA06-3047-9F3E-F847-848440A03A54}"/>
          </ac:spMkLst>
        </pc:spChg>
        <pc:spChg chg="add del">
          <ac:chgData name="Courtney Woolum" userId="85c78ab8a41235f3" providerId="LiveId" clId="{9331A487-A569-4A00-A3E7-58B43F306DEA}" dt="2024-03-31T01:36:05.142" v="15732" actId="700"/>
          <ac:spMkLst>
            <pc:docMk/>
            <pc:sldMk cId="1170110228" sldId="358"/>
            <ac:spMk id="12" creationId="{077D6507-8E8D-40E1-A7B9-63012EF9492F}"/>
          </ac:spMkLst>
        </pc:spChg>
        <pc:spChg chg="add mod">
          <ac:chgData name="Courtney Woolum" userId="85c78ab8a41235f3" providerId="LiveId" clId="{9331A487-A569-4A00-A3E7-58B43F306DEA}" dt="2024-03-31T01:39:15.240" v="15767" actId="20577"/>
          <ac:spMkLst>
            <pc:docMk/>
            <pc:sldMk cId="1170110228" sldId="358"/>
            <ac:spMk id="13" creationId="{D8B6C54C-F080-1E3A-7C9A-AABC23AD83B8}"/>
          </ac:spMkLst>
        </pc:spChg>
        <pc:picChg chg="add del">
          <ac:chgData name="Courtney Woolum" userId="85c78ab8a41235f3" providerId="LiveId" clId="{9331A487-A569-4A00-A3E7-58B43F306DEA}" dt="2024-03-31T01:36:02.073" v="15731" actId="478"/>
          <ac:picMkLst>
            <pc:docMk/>
            <pc:sldMk cId="1170110228" sldId="358"/>
            <ac:picMk id="7" creationId="{8518FBEC-79EC-E3AB-DF83-4CD1681F8533}"/>
          </ac:picMkLst>
        </pc:picChg>
        <pc:picChg chg="add del">
          <ac:chgData name="Courtney Woolum" userId="85c78ab8a41235f3" providerId="LiveId" clId="{9331A487-A569-4A00-A3E7-58B43F306DEA}" dt="2024-03-31T01:36:05.142" v="15732" actId="700"/>
          <ac:picMkLst>
            <pc:docMk/>
            <pc:sldMk cId="1170110228" sldId="358"/>
            <ac:picMk id="8" creationId="{CFD580F5-E7BF-4C1D-BEFD-4A4601EBA876}"/>
          </ac:picMkLst>
        </pc:picChg>
        <pc:picChg chg="add del">
          <ac:chgData name="Courtney Woolum" userId="85c78ab8a41235f3" providerId="LiveId" clId="{9331A487-A569-4A00-A3E7-58B43F306DEA}" dt="2024-03-31T01:36:05.142" v="15732" actId="700"/>
          <ac:picMkLst>
            <pc:docMk/>
            <pc:sldMk cId="1170110228" sldId="358"/>
            <ac:picMk id="10" creationId="{F0F06750-78FE-4472-8DA5-14CF3336F811}"/>
          </ac:picMkLst>
        </pc:picChg>
        <pc:cxnChg chg="add mod">
          <ac:chgData name="Courtney Woolum" userId="85c78ab8a41235f3" providerId="LiveId" clId="{9331A487-A569-4A00-A3E7-58B43F306DEA}" dt="2024-03-31T06:02:59.891" v="16457"/>
          <ac:cxnSpMkLst>
            <pc:docMk/>
            <pc:sldMk cId="1170110228" sldId="358"/>
            <ac:cxnSpMk id="14" creationId="{5BEFEA6E-1F43-5980-5AF3-E23458001946}"/>
          </ac:cxnSpMkLst>
        </pc:cxnChg>
      </pc:sldChg>
      <pc:sldChg chg="modSp add del mod ord setBg">
        <pc:chgData name="Courtney Woolum" userId="85c78ab8a41235f3" providerId="LiveId" clId="{9331A487-A569-4A00-A3E7-58B43F306DEA}" dt="2024-03-31T23:11:55.255" v="18036" actId="2696"/>
        <pc:sldMkLst>
          <pc:docMk/>
          <pc:sldMk cId="1779946404" sldId="359"/>
        </pc:sldMkLst>
        <pc:spChg chg="mod">
          <ac:chgData name="Courtney Woolum" userId="85c78ab8a41235f3" providerId="LiveId" clId="{9331A487-A569-4A00-A3E7-58B43F306DEA}" dt="2024-03-31T21:52:12.893" v="17583" actId="2710"/>
          <ac:spMkLst>
            <pc:docMk/>
            <pc:sldMk cId="1779946404" sldId="359"/>
            <ac:spMk id="2" creationId="{D31659D8-88C0-0083-7742-52D8BE9DC9DC}"/>
          </ac:spMkLst>
        </pc:spChg>
      </pc:sldChg>
      <pc:sldChg chg="addSp delSp modSp add del mod ord addAnim delAnim modAnim modShow">
        <pc:chgData name="Courtney Woolum" userId="85c78ab8a41235f3" providerId="LiveId" clId="{9331A487-A569-4A00-A3E7-58B43F306DEA}" dt="2024-04-03T06:01:29.406" v="30016" actId="2696"/>
        <pc:sldMkLst>
          <pc:docMk/>
          <pc:sldMk cId="3865899046" sldId="360"/>
        </pc:sldMkLst>
        <pc:spChg chg="del mod">
          <ac:chgData name="Courtney Woolum" userId="85c78ab8a41235f3" providerId="LiveId" clId="{9331A487-A569-4A00-A3E7-58B43F306DEA}" dt="2024-03-31T06:41:59.189" v="16598" actId="478"/>
          <ac:spMkLst>
            <pc:docMk/>
            <pc:sldMk cId="3865899046" sldId="360"/>
            <ac:spMk id="2" creationId="{082351D8-9DE9-48C9-FE2D-BE18A0DA22D3}"/>
          </ac:spMkLst>
        </pc:spChg>
        <pc:spChg chg="add mod ord">
          <ac:chgData name="Courtney Woolum" userId="85c78ab8a41235f3" providerId="LiveId" clId="{9331A487-A569-4A00-A3E7-58B43F306DEA}" dt="2024-04-03T06:01:25.538" v="30014" actId="167"/>
          <ac:spMkLst>
            <pc:docMk/>
            <pc:sldMk cId="3865899046" sldId="360"/>
            <ac:spMk id="2" creationId="{CD684601-3DD3-9966-043F-50E9788546D4}"/>
          </ac:spMkLst>
        </pc:spChg>
        <pc:spChg chg="del">
          <ac:chgData name="Courtney Woolum" userId="85c78ab8a41235f3" providerId="LiveId" clId="{9331A487-A569-4A00-A3E7-58B43F306DEA}" dt="2024-03-31T05:03:37.480" v="15962" actId="478"/>
          <ac:spMkLst>
            <pc:docMk/>
            <pc:sldMk cId="3865899046" sldId="360"/>
            <ac:spMk id="11" creationId="{4687127B-B28A-120C-5AE4-66F5FB69CA4A}"/>
          </ac:spMkLst>
        </pc:spChg>
        <pc:spChg chg="mod ord topLvl">
          <ac:chgData name="Courtney Woolum" userId="85c78ab8a41235f3" providerId="LiveId" clId="{9331A487-A569-4A00-A3E7-58B43F306DEA}" dt="2024-04-03T06:01:24.815" v="30013" actId="1076"/>
          <ac:spMkLst>
            <pc:docMk/>
            <pc:sldMk cId="3865899046" sldId="360"/>
            <ac:spMk id="13" creationId="{90D633E2-CA95-15B3-5A30-080CB4096984}"/>
          </ac:spMkLst>
        </pc:spChg>
        <pc:spChg chg="mod ord topLvl">
          <ac:chgData name="Courtney Woolum" userId="85c78ab8a41235f3" providerId="LiveId" clId="{9331A487-A569-4A00-A3E7-58B43F306DEA}" dt="2024-03-31T05:42:00.804" v="16343" actId="167"/>
          <ac:spMkLst>
            <pc:docMk/>
            <pc:sldMk cId="3865899046" sldId="360"/>
            <ac:spMk id="33" creationId="{B4A0A697-3318-A8A2-C53F-437F59C9A4D4}"/>
          </ac:spMkLst>
        </pc:spChg>
        <pc:spChg chg="add del mod ord topLvl">
          <ac:chgData name="Courtney Woolum" userId="85c78ab8a41235f3" providerId="LiveId" clId="{9331A487-A569-4A00-A3E7-58B43F306DEA}" dt="2024-04-03T06:01:26.242" v="30015" actId="478"/>
          <ac:spMkLst>
            <pc:docMk/>
            <pc:sldMk cId="3865899046" sldId="360"/>
            <ac:spMk id="40" creationId="{BF82D5D6-B6D7-629F-FDE9-AFA3412FA8E8}"/>
          </ac:spMkLst>
        </pc:spChg>
        <pc:spChg chg="add mod">
          <ac:chgData name="Courtney Woolum" userId="85c78ab8a41235f3" providerId="LiveId" clId="{9331A487-A569-4A00-A3E7-58B43F306DEA}" dt="2024-03-31T05:46:43.134" v="16372"/>
          <ac:spMkLst>
            <pc:docMk/>
            <pc:sldMk cId="3865899046" sldId="360"/>
            <ac:spMk id="51" creationId="{39447FB2-71B4-2B85-F055-A770D9D674BC}"/>
          </ac:spMkLst>
        </pc:spChg>
        <pc:spChg chg="add del mod topLvl">
          <ac:chgData name="Courtney Woolum" userId="85c78ab8a41235f3" providerId="LiveId" clId="{9331A487-A569-4A00-A3E7-58B43F306DEA}" dt="2024-03-31T06:10:05.721" v="16578" actId="20577"/>
          <ac:spMkLst>
            <pc:docMk/>
            <pc:sldMk cId="3865899046" sldId="360"/>
            <ac:spMk id="53" creationId="{D02B3928-BE5E-971C-B9D9-3405AC027F13}"/>
          </ac:spMkLst>
        </pc:spChg>
        <pc:spChg chg="del mod topLvl">
          <ac:chgData name="Courtney Woolum" userId="85c78ab8a41235f3" providerId="LiveId" clId="{9331A487-A569-4A00-A3E7-58B43F306DEA}" dt="2024-03-31T05:59:19.408" v="16422" actId="478"/>
          <ac:spMkLst>
            <pc:docMk/>
            <pc:sldMk cId="3865899046" sldId="360"/>
            <ac:spMk id="54" creationId="{A16F1B20-5A83-0D1A-C91A-D31B758CC084}"/>
          </ac:spMkLst>
        </pc:spChg>
        <pc:spChg chg="add del mod">
          <ac:chgData name="Courtney Woolum" userId="85c78ab8a41235f3" providerId="LiveId" clId="{9331A487-A569-4A00-A3E7-58B43F306DEA}" dt="2024-03-31T06:10:15.476" v="16579" actId="478"/>
          <ac:spMkLst>
            <pc:docMk/>
            <pc:sldMk cId="3865899046" sldId="360"/>
            <ac:spMk id="55" creationId="{7EF49F9B-AC19-D587-375C-E165699AF9CC}"/>
          </ac:spMkLst>
        </pc:spChg>
        <pc:spChg chg="del">
          <ac:chgData name="Courtney Woolum" userId="85c78ab8a41235f3" providerId="LiveId" clId="{9331A487-A569-4A00-A3E7-58B43F306DEA}" dt="2024-03-31T05:09:11.253" v="16237" actId="478"/>
          <ac:spMkLst>
            <pc:docMk/>
            <pc:sldMk cId="3865899046" sldId="360"/>
            <ac:spMk id="56" creationId="{4DB24A2F-5D0E-5BEC-AFA6-E2E640D9B335}"/>
          </ac:spMkLst>
        </pc:spChg>
        <pc:spChg chg="mod">
          <ac:chgData name="Courtney Woolum" userId="85c78ab8a41235f3" providerId="LiveId" clId="{9331A487-A569-4A00-A3E7-58B43F306DEA}" dt="2024-03-31T05:46:30.755" v="16370" actId="207"/>
          <ac:spMkLst>
            <pc:docMk/>
            <pc:sldMk cId="3865899046" sldId="360"/>
            <ac:spMk id="57" creationId="{125963C7-0715-1082-F5E9-17C84B6C0A3E}"/>
          </ac:spMkLst>
        </pc:spChg>
        <pc:spChg chg="mod ord topLvl">
          <ac:chgData name="Courtney Woolum" userId="85c78ab8a41235f3" providerId="LiveId" clId="{9331A487-A569-4A00-A3E7-58B43F306DEA}" dt="2024-03-31T06:08:02.446" v="16496" actId="207"/>
          <ac:spMkLst>
            <pc:docMk/>
            <pc:sldMk cId="3865899046" sldId="360"/>
            <ac:spMk id="58" creationId="{AB7F5999-6EB3-6858-E824-FEEB608C7548}"/>
          </ac:spMkLst>
        </pc:spChg>
        <pc:spChg chg="del mod topLvl">
          <ac:chgData name="Courtney Woolum" userId="85c78ab8a41235f3" providerId="LiveId" clId="{9331A487-A569-4A00-A3E7-58B43F306DEA}" dt="2024-03-31T05:59:20.191" v="16423" actId="478"/>
          <ac:spMkLst>
            <pc:docMk/>
            <pc:sldMk cId="3865899046" sldId="360"/>
            <ac:spMk id="59" creationId="{DF19390D-52C0-573D-3BA0-A6A0A2ACFEC4}"/>
          </ac:spMkLst>
        </pc:spChg>
        <pc:spChg chg="mod ord topLvl">
          <ac:chgData name="Courtney Woolum" userId="85c78ab8a41235f3" providerId="LiveId" clId="{9331A487-A569-4A00-A3E7-58B43F306DEA}" dt="2024-03-31T06:08:38.858" v="16500" actId="207"/>
          <ac:spMkLst>
            <pc:docMk/>
            <pc:sldMk cId="3865899046" sldId="360"/>
            <ac:spMk id="60" creationId="{588161A0-A7BF-5619-461B-A4ACA9D7C7D9}"/>
          </ac:spMkLst>
        </pc:spChg>
        <pc:spChg chg="del mod topLvl">
          <ac:chgData name="Courtney Woolum" userId="85c78ab8a41235f3" providerId="LiveId" clId="{9331A487-A569-4A00-A3E7-58B43F306DEA}" dt="2024-03-31T05:59:20.822" v="16424" actId="478"/>
          <ac:spMkLst>
            <pc:docMk/>
            <pc:sldMk cId="3865899046" sldId="360"/>
            <ac:spMk id="61" creationId="{AB073DAF-7704-59B0-A0D5-5C8CA7B34045}"/>
          </ac:spMkLst>
        </pc:spChg>
        <pc:spChg chg="del">
          <ac:chgData name="Courtney Woolum" userId="85c78ab8a41235f3" providerId="LiveId" clId="{9331A487-A569-4A00-A3E7-58B43F306DEA}" dt="2024-03-31T05:03:45.940" v="15966" actId="478"/>
          <ac:spMkLst>
            <pc:docMk/>
            <pc:sldMk cId="3865899046" sldId="360"/>
            <ac:spMk id="67" creationId="{A99F1FAB-CFD9-A393-B9B6-1AD7649C4479}"/>
          </ac:spMkLst>
        </pc:spChg>
        <pc:spChg chg="del">
          <ac:chgData name="Courtney Woolum" userId="85c78ab8a41235f3" providerId="LiveId" clId="{9331A487-A569-4A00-A3E7-58B43F306DEA}" dt="2024-03-31T05:09:08.755" v="16236" actId="478"/>
          <ac:spMkLst>
            <pc:docMk/>
            <pc:sldMk cId="3865899046" sldId="360"/>
            <ac:spMk id="74" creationId="{26562808-2D08-7307-FAE5-30928F952EE7}"/>
          </ac:spMkLst>
        </pc:spChg>
        <pc:spChg chg="mod">
          <ac:chgData name="Courtney Woolum" userId="85c78ab8a41235f3" providerId="LiveId" clId="{9331A487-A569-4A00-A3E7-58B43F306DEA}" dt="2024-03-31T05:46:30.373" v="16369" actId="207"/>
          <ac:spMkLst>
            <pc:docMk/>
            <pc:sldMk cId="3865899046" sldId="360"/>
            <ac:spMk id="75" creationId="{ECC70952-A2E4-8787-3B3C-21C1526D4DD4}"/>
          </ac:spMkLst>
        </pc:spChg>
        <pc:spChg chg="mod">
          <ac:chgData name="Courtney Woolum" userId="85c78ab8a41235f3" providerId="LiveId" clId="{9331A487-A569-4A00-A3E7-58B43F306DEA}" dt="2024-03-31T05:46:29.789" v="16368" actId="207"/>
          <ac:spMkLst>
            <pc:docMk/>
            <pc:sldMk cId="3865899046" sldId="360"/>
            <ac:spMk id="76" creationId="{656B83FA-1591-454F-96CC-16E42B28D345}"/>
          </ac:spMkLst>
        </pc:spChg>
        <pc:spChg chg="add mod ord">
          <ac:chgData name="Courtney Woolum" userId="85c78ab8a41235f3" providerId="LiveId" clId="{9331A487-A569-4A00-A3E7-58B43F306DEA}" dt="2024-03-31T06:00:22.553" v="16436" actId="167"/>
          <ac:spMkLst>
            <pc:docMk/>
            <pc:sldMk cId="3865899046" sldId="360"/>
            <ac:spMk id="84" creationId="{15AC7245-DD5C-EC50-E5C3-042B5004FD8B}"/>
          </ac:spMkLst>
        </pc:spChg>
        <pc:spChg chg="add mod ord">
          <ac:chgData name="Courtney Woolum" userId="85c78ab8a41235f3" providerId="LiveId" clId="{9331A487-A569-4A00-A3E7-58B43F306DEA}" dt="2024-03-31T06:07:49.823" v="16493" actId="207"/>
          <ac:spMkLst>
            <pc:docMk/>
            <pc:sldMk cId="3865899046" sldId="360"/>
            <ac:spMk id="86" creationId="{D5FA5AA5-2146-A9B6-9126-033BC33159BB}"/>
          </ac:spMkLst>
        </pc:spChg>
        <pc:spChg chg="add mod ord">
          <ac:chgData name="Courtney Woolum" userId="85c78ab8a41235f3" providerId="LiveId" clId="{9331A487-A569-4A00-A3E7-58B43F306DEA}" dt="2024-03-31T06:07:53.071" v="16494" actId="207"/>
          <ac:spMkLst>
            <pc:docMk/>
            <pc:sldMk cId="3865899046" sldId="360"/>
            <ac:spMk id="88" creationId="{3977F5A9-FA62-7949-998C-A6389CF87217}"/>
          </ac:spMkLst>
        </pc:spChg>
        <pc:spChg chg="add del mod">
          <ac:chgData name="Courtney Woolum" userId="85c78ab8a41235f3" providerId="LiveId" clId="{9331A487-A569-4A00-A3E7-58B43F306DEA}" dt="2024-03-31T06:42:03.811" v="16600" actId="478"/>
          <ac:spMkLst>
            <pc:docMk/>
            <pc:sldMk cId="3865899046" sldId="360"/>
            <ac:spMk id="97" creationId="{F4ABDEC5-1614-EF3E-C82C-1E1267E40079}"/>
          </ac:spMkLst>
        </pc:spChg>
        <pc:spChg chg="add mod">
          <ac:chgData name="Courtney Woolum" userId="85c78ab8a41235f3" providerId="LiveId" clId="{9331A487-A569-4A00-A3E7-58B43F306DEA}" dt="2024-04-03T04:27:17.154" v="29129" actId="20577"/>
          <ac:spMkLst>
            <pc:docMk/>
            <pc:sldMk cId="3865899046" sldId="360"/>
            <ac:spMk id="98" creationId="{10FC1E7C-045B-1497-D0DC-86E9AA74B4F8}"/>
          </ac:spMkLst>
        </pc:spChg>
        <pc:spChg chg="del">
          <ac:chgData name="Courtney Woolum" userId="85c78ab8a41235f3" providerId="LiveId" clId="{9331A487-A569-4A00-A3E7-58B43F306DEA}" dt="2024-03-31T05:03:39.775" v="15963" actId="478"/>
          <ac:spMkLst>
            <pc:docMk/>
            <pc:sldMk cId="3865899046" sldId="360"/>
            <ac:spMk id="110" creationId="{DDCEB1C4-AA96-231A-7634-E2109F158A90}"/>
          </ac:spMkLst>
        </pc:spChg>
        <pc:spChg chg="del mod">
          <ac:chgData name="Courtney Woolum" userId="85c78ab8a41235f3" providerId="LiveId" clId="{9331A487-A569-4A00-A3E7-58B43F306DEA}" dt="2024-03-31T06:12:26.809" v="16587" actId="478"/>
          <ac:spMkLst>
            <pc:docMk/>
            <pc:sldMk cId="3865899046" sldId="360"/>
            <ac:spMk id="111" creationId="{04301227-4B45-94F2-F125-FF02AE9DC490}"/>
          </ac:spMkLst>
        </pc:spChg>
        <pc:spChg chg="del">
          <ac:chgData name="Courtney Woolum" userId="85c78ab8a41235f3" providerId="LiveId" clId="{9331A487-A569-4A00-A3E7-58B43F306DEA}" dt="2024-03-31T05:03:41.733" v="15964" actId="478"/>
          <ac:spMkLst>
            <pc:docMk/>
            <pc:sldMk cId="3865899046" sldId="360"/>
            <ac:spMk id="112" creationId="{705DED47-218C-6BFC-D15D-C4B1B1FF94CB}"/>
          </ac:spMkLst>
        </pc:spChg>
        <pc:spChg chg="add del mod topLvl">
          <ac:chgData name="Courtney Woolum" userId="85c78ab8a41235f3" providerId="LiveId" clId="{9331A487-A569-4A00-A3E7-58B43F306DEA}" dt="2024-03-31T05:44:34.717" v="16354" actId="20577"/>
          <ac:spMkLst>
            <pc:docMk/>
            <pc:sldMk cId="3865899046" sldId="360"/>
            <ac:spMk id="113" creationId="{D636242E-C45C-7C5E-BBEC-F816426C997E}"/>
          </ac:spMkLst>
        </pc:spChg>
        <pc:spChg chg="add del mod topLvl">
          <ac:chgData name="Courtney Woolum" userId="85c78ab8a41235f3" providerId="LiveId" clId="{9331A487-A569-4A00-A3E7-58B43F306DEA}" dt="2024-03-31T06:08:31.561" v="16499" actId="207"/>
          <ac:spMkLst>
            <pc:docMk/>
            <pc:sldMk cId="3865899046" sldId="360"/>
            <ac:spMk id="114" creationId="{AC6BA3FA-33C2-CD5B-5D81-5979DD889118}"/>
          </ac:spMkLst>
        </pc:spChg>
        <pc:spChg chg="mod topLvl">
          <ac:chgData name="Courtney Woolum" userId="85c78ab8a41235f3" providerId="LiveId" clId="{9331A487-A569-4A00-A3E7-58B43F306DEA}" dt="2024-03-31T06:08:45.727" v="16562" actId="207"/>
          <ac:spMkLst>
            <pc:docMk/>
            <pc:sldMk cId="3865899046" sldId="360"/>
            <ac:spMk id="115" creationId="{52D81E4C-B279-6352-1D8E-EC6A37EB1184}"/>
          </ac:spMkLst>
        </pc:spChg>
        <pc:grpChg chg="del mod topLvl">
          <ac:chgData name="Courtney Woolum" userId="85c78ab8a41235f3" providerId="LiveId" clId="{9331A487-A569-4A00-A3E7-58B43F306DEA}" dt="2024-03-31T05:39:45.038" v="16321" actId="165"/>
          <ac:grpSpMkLst>
            <pc:docMk/>
            <pc:sldMk cId="3865899046" sldId="360"/>
            <ac:grpSpMk id="20" creationId="{6915B467-DB90-680D-0E50-8638823A04DC}"/>
          </ac:grpSpMkLst>
        </pc:grpChg>
        <pc:grpChg chg="add del mod">
          <ac:chgData name="Courtney Woolum" userId="85c78ab8a41235f3" providerId="LiveId" clId="{9331A487-A569-4A00-A3E7-58B43F306DEA}" dt="2024-03-31T05:38:27.247" v="16310" actId="165"/>
          <ac:grpSpMkLst>
            <pc:docMk/>
            <pc:sldMk cId="3865899046" sldId="360"/>
            <ac:grpSpMk id="37" creationId="{B9FF7296-DC16-663E-FA21-5DACCFF5B409}"/>
          </ac:grpSpMkLst>
        </pc:grpChg>
        <pc:grpChg chg="add mod">
          <ac:chgData name="Courtney Woolum" userId="85c78ab8a41235f3" providerId="LiveId" clId="{9331A487-A569-4A00-A3E7-58B43F306DEA}" dt="2024-03-31T05:15:04.159" v="16301" actId="1076"/>
          <ac:grpSpMkLst>
            <pc:docMk/>
            <pc:sldMk cId="3865899046" sldId="360"/>
            <ac:grpSpMk id="38" creationId="{08E60945-EDAE-82B0-F2A4-2D2E97253387}"/>
          </ac:grpSpMkLst>
        </pc:grpChg>
        <pc:grpChg chg="add mod">
          <ac:chgData name="Courtney Woolum" userId="85c78ab8a41235f3" providerId="LiveId" clId="{9331A487-A569-4A00-A3E7-58B43F306DEA}" dt="2024-03-31T05:39:54.926" v="16322" actId="164"/>
          <ac:grpSpMkLst>
            <pc:docMk/>
            <pc:sldMk cId="3865899046" sldId="360"/>
            <ac:grpSpMk id="48" creationId="{561D85D4-69E5-5288-143A-A34EDDC73EB7}"/>
          </ac:grpSpMkLst>
        </pc:grpChg>
        <pc:grpChg chg="add mod">
          <ac:chgData name="Courtney Woolum" userId="85c78ab8a41235f3" providerId="LiveId" clId="{9331A487-A569-4A00-A3E7-58B43F306DEA}" dt="2024-03-31T05:40:35.021" v="16329" actId="164"/>
          <ac:grpSpMkLst>
            <pc:docMk/>
            <pc:sldMk cId="3865899046" sldId="360"/>
            <ac:grpSpMk id="49" creationId="{0C4AB3D0-72B0-E290-2BD4-5173CF549FE5}"/>
          </ac:grpSpMkLst>
        </pc:grpChg>
        <pc:grpChg chg="add mod">
          <ac:chgData name="Courtney Woolum" userId="85c78ab8a41235f3" providerId="LiveId" clId="{9331A487-A569-4A00-A3E7-58B43F306DEA}" dt="2024-03-31T05:41:16.986" v="16339" actId="164"/>
          <ac:grpSpMkLst>
            <pc:docMk/>
            <pc:sldMk cId="3865899046" sldId="360"/>
            <ac:grpSpMk id="50" creationId="{E7CF6083-9267-3089-74AE-FE8B33DC8C60}"/>
          </ac:grpSpMkLst>
        </pc:grpChg>
        <pc:grpChg chg="add del mod ord">
          <ac:chgData name="Courtney Woolum" userId="85c78ab8a41235f3" providerId="LiveId" clId="{9331A487-A569-4A00-A3E7-58B43F306DEA}" dt="2024-03-31T05:56:49.926" v="16397" actId="165"/>
          <ac:grpSpMkLst>
            <pc:docMk/>
            <pc:sldMk cId="3865899046" sldId="360"/>
            <ac:grpSpMk id="52" creationId="{A7C190E0-68A0-3ED2-8D8C-DB3A8571BEA0}"/>
          </ac:grpSpMkLst>
        </pc:grpChg>
        <pc:grpChg chg="del mod">
          <ac:chgData name="Courtney Woolum" userId="85c78ab8a41235f3" providerId="LiveId" clId="{9331A487-A569-4A00-A3E7-58B43F306DEA}" dt="2024-03-31T05:10:18.096" v="16256" actId="165"/>
          <ac:grpSpMkLst>
            <pc:docMk/>
            <pc:sldMk cId="3865899046" sldId="360"/>
            <ac:grpSpMk id="104" creationId="{0F2927E1-6102-1C7A-DC9F-FE391B6E6544}"/>
          </ac:grpSpMkLst>
        </pc:grpChg>
        <pc:picChg chg="mod topLvl">
          <ac:chgData name="Courtney Woolum" userId="85c78ab8a41235f3" providerId="LiveId" clId="{9331A487-A569-4A00-A3E7-58B43F306DEA}" dt="2024-03-31T05:39:54.926" v="16322" actId="164"/>
          <ac:picMkLst>
            <pc:docMk/>
            <pc:sldMk cId="3865899046" sldId="360"/>
            <ac:picMk id="21" creationId="{8441A178-CA83-58AF-EB8E-471051F8375F}"/>
          </ac:picMkLst>
        </pc:picChg>
        <pc:picChg chg="del">
          <ac:chgData name="Courtney Woolum" userId="85c78ab8a41235f3" providerId="LiveId" clId="{9331A487-A569-4A00-A3E7-58B43F306DEA}" dt="2024-03-31T05:07:07.973" v="16148" actId="478"/>
          <ac:picMkLst>
            <pc:docMk/>
            <pc:sldMk cId="3865899046" sldId="360"/>
            <ac:picMk id="22" creationId="{CE3D77CA-25D4-0731-54C2-89C70F2B7751}"/>
          </ac:picMkLst>
        </pc:picChg>
        <pc:picChg chg="del">
          <ac:chgData name="Courtney Woolum" userId="85c78ab8a41235f3" providerId="LiveId" clId="{9331A487-A569-4A00-A3E7-58B43F306DEA}" dt="2024-03-31T05:07:04.442" v="16147" actId="478"/>
          <ac:picMkLst>
            <pc:docMk/>
            <pc:sldMk cId="3865899046" sldId="360"/>
            <ac:picMk id="23" creationId="{D6FEFD95-8ED5-5585-9C27-DCAB2614B8C2}"/>
          </ac:picMkLst>
        </pc:picChg>
        <pc:picChg chg="mod topLvl">
          <ac:chgData name="Courtney Woolum" userId="85c78ab8a41235f3" providerId="LiveId" clId="{9331A487-A569-4A00-A3E7-58B43F306DEA}" dt="2024-03-31T05:41:16.986" v="16339" actId="164"/>
          <ac:picMkLst>
            <pc:docMk/>
            <pc:sldMk cId="3865899046" sldId="360"/>
            <ac:picMk id="24" creationId="{F2EA720E-F22C-D9EF-9600-1269FBF39B9A}"/>
          </ac:picMkLst>
        </pc:picChg>
        <pc:picChg chg="mod topLvl">
          <ac:chgData name="Courtney Woolum" userId="85c78ab8a41235f3" providerId="LiveId" clId="{9331A487-A569-4A00-A3E7-58B43F306DEA}" dt="2024-03-31T05:40:35.021" v="16329" actId="164"/>
          <ac:picMkLst>
            <pc:docMk/>
            <pc:sldMk cId="3865899046" sldId="360"/>
            <ac:picMk id="25" creationId="{A5CBDAC8-8FAC-5F71-C003-950F6B9B4C10}"/>
          </ac:picMkLst>
        </pc:picChg>
        <pc:picChg chg="add del mod">
          <ac:chgData name="Courtney Woolum" userId="85c78ab8a41235f3" providerId="LiveId" clId="{9331A487-A569-4A00-A3E7-58B43F306DEA}" dt="2024-04-02T07:39:35.075" v="24730" actId="478"/>
          <ac:picMkLst>
            <pc:docMk/>
            <pc:sldMk cId="3865899046" sldId="360"/>
            <ac:picMk id="95" creationId="{F5965A16-E642-FD7A-0D7D-659422B2EA20}"/>
          </ac:picMkLst>
        </pc:picChg>
        <pc:picChg chg="add del mod topLvl">
          <ac:chgData name="Courtney Woolum" userId="85c78ab8a41235f3" providerId="LiveId" clId="{9331A487-A569-4A00-A3E7-58B43F306DEA}" dt="2024-03-31T05:14:08.081" v="16287" actId="478"/>
          <ac:picMkLst>
            <pc:docMk/>
            <pc:sldMk cId="3865899046" sldId="360"/>
            <ac:picMk id="105" creationId="{98DD1865-068C-CECB-6688-E2DD36CB5ABB}"/>
          </ac:picMkLst>
        </pc:picChg>
        <pc:picChg chg="del">
          <ac:chgData name="Courtney Woolum" userId="85c78ab8a41235f3" providerId="LiveId" clId="{9331A487-A569-4A00-A3E7-58B43F306DEA}" dt="2024-03-31T05:10:13.873" v="16254" actId="478"/>
          <ac:picMkLst>
            <pc:docMk/>
            <pc:sldMk cId="3865899046" sldId="360"/>
            <ac:picMk id="106" creationId="{E5069BCB-2B6D-D88F-0291-5BFBC58B00D4}"/>
          </ac:picMkLst>
        </pc:picChg>
        <pc:picChg chg="del">
          <ac:chgData name="Courtney Woolum" userId="85c78ab8a41235f3" providerId="LiveId" clId="{9331A487-A569-4A00-A3E7-58B43F306DEA}" dt="2024-03-31T05:10:11.623" v="16253" actId="478"/>
          <ac:picMkLst>
            <pc:docMk/>
            <pc:sldMk cId="3865899046" sldId="360"/>
            <ac:picMk id="107" creationId="{6017EA69-C0F9-99A7-0103-D138210046D1}"/>
          </ac:picMkLst>
        </pc:picChg>
        <pc:picChg chg="del mod topLvl">
          <ac:chgData name="Courtney Woolum" userId="85c78ab8a41235f3" providerId="LiveId" clId="{9331A487-A569-4A00-A3E7-58B43F306DEA}" dt="2024-03-31T05:14:07.001" v="16286" actId="478"/>
          <ac:picMkLst>
            <pc:docMk/>
            <pc:sldMk cId="3865899046" sldId="360"/>
            <ac:picMk id="108" creationId="{4F3D04A4-4EF5-996C-1D68-4696AFFFF4E7}"/>
          </ac:picMkLst>
        </pc:picChg>
        <pc:picChg chg="del mod topLvl">
          <ac:chgData name="Courtney Woolum" userId="85c78ab8a41235f3" providerId="LiveId" clId="{9331A487-A569-4A00-A3E7-58B43F306DEA}" dt="2024-03-31T05:14:11.478" v="16288" actId="478"/>
          <ac:picMkLst>
            <pc:docMk/>
            <pc:sldMk cId="3865899046" sldId="360"/>
            <ac:picMk id="109" creationId="{8D37C189-2771-F440-CFFB-4D57511DBAFE}"/>
          </ac:picMkLst>
        </pc:picChg>
        <pc:cxnChg chg="mod topLvl">
          <ac:chgData name="Courtney Woolum" userId="85c78ab8a41235f3" providerId="LiveId" clId="{9331A487-A569-4A00-A3E7-58B43F306DEA}" dt="2024-03-31T05:59:19.408" v="16422" actId="478"/>
          <ac:cxnSpMkLst>
            <pc:docMk/>
            <pc:sldMk cId="3865899046" sldId="360"/>
            <ac:cxnSpMk id="62" creationId="{0B849B68-1679-102D-2D01-EEF5024E9568}"/>
          </ac:cxnSpMkLst>
        </pc:cxnChg>
        <pc:cxnChg chg="del mod topLvl">
          <ac:chgData name="Courtney Woolum" userId="85c78ab8a41235f3" providerId="LiveId" clId="{9331A487-A569-4A00-A3E7-58B43F306DEA}" dt="2024-03-31T06:02:50.279" v="16451" actId="478"/>
          <ac:cxnSpMkLst>
            <pc:docMk/>
            <pc:sldMk cId="3865899046" sldId="360"/>
            <ac:cxnSpMk id="63" creationId="{74A525A0-CA96-9638-DB13-4759F8A7796C}"/>
          </ac:cxnSpMkLst>
        </pc:cxnChg>
        <pc:cxnChg chg="del mod topLvl">
          <ac:chgData name="Courtney Woolum" userId="85c78ab8a41235f3" providerId="LiveId" clId="{9331A487-A569-4A00-A3E7-58B43F306DEA}" dt="2024-03-31T06:02:51.493" v="16452" actId="478"/>
          <ac:cxnSpMkLst>
            <pc:docMk/>
            <pc:sldMk cId="3865899046" sldId="360"/>
            <ac:cxnSpMk id="64" creationId="{17390816-734A-CC9B-CD7C-5F586F026E9F}"/>
          </ac:cxnSpMkLst>
        </pc:cxnChg>
        <pc:cxnChg chg="del mod">
          <ac:chgData name="Courtney Woolum" userId="85c78ab8a41235f3" providerId="LiveId" clId="{9331A487-A569-4A00-A3E7-58B43F306DEA}" dt="2024-03-31T05:09:20.319" v="16239" actId="478"/>
          <ac:cxnSpMkLst>
            <pc:docMk/>
            <pc:sldMk cId="3865899046" sldId="360"/>
            <ac:cxnSpMk id="78" creationId="{99E43AF9-8BD1-7B20-5FD4-65B12BE6939B}"/>
          </ac:cxnSpMkLst>
        </pc:cxnChg>
        <pc:cxnChg chg="del mod">
          <ac:chgData name="Courtney Woolum" userId="85c78ab8a41235f3" providerId="LiveId" clId="{9331A487-A569-4A00-A3E7-58B43F306DEA}" dt="2024-03-31T05:10:15.086" v="16255" actId="478"/>
          <ac:cxnSpMkLst>
            <pc:docMk/>
            <pc:sldMk cId="3865899046" sldId="360"/>
            <ac:cxnSpMk id="80" creationId="{8CB9A69D-4FFB-8FD6-1E81-7A90A0D0233B}"/>
          </ac:cxnSpMkLst>
        </pc:cxnChg>
        <pc:cxnChg chg="del mod">
          <ac:chgData name="Courtney Woolum" userId="85c78ab8a41235f3" providerId="LiveId" clId="{9331A487-A569-4A00-A3E7-58B43F306DEA}" dt="2024-03-31T05:48:02.036" v="16395" actId="478"/>
          <ac:cxnSpMkLst>
            <pc:docMk/>
            <pc:sldMk cId="3865899046" sldId="360"/>
            <ac:cxnSpMk id="82" creationId="{F8D4D42B-28A6-F78E-54AB-64B1BA368C96}"/>
          </ac:cxnSpMkLst>
        </pc:cxnChg>
        <pc:cxnChg chg="del mod">
          <ac:chgData name="Courtney Woolum" userId="85c78ab8a41235f3" providerId="LiveId" clId="{9331A487-A569-4A00-A3E7-58B43F306DEA}" dt="2024-03-31T05:48:00.448" v="16394" actId="478"/>
          <ac:cxnSpMkLst>
            <pc:docMk/>
            <pc:sldMk cId="3865899046" sldId="360"/>
            <ac:cxnSpMk id="85" creationId="{F194B4F0-C2BE-9BE9-4039-10B3181E438B}"/>
          </ac:cxnSpMkLst>
        </pc:cxnChg>
        <pc:cxnChg chg="del mod">
          <ac:chgData name="Courtney Woolum" userId="85c78ab8a41235f3" providerId="LiveId" clId="{9331A487-A569-4A00-A3E7-58B43F306DEA}" dt="2024-03-31T05:48:04.219" v="16396" actId="478"/>
          <ac:cxnSpMkLst>
            <pc:docMk/>
            <pc:sldMk cId="3865899046" sldId="360"/>
            <ac:cxnSpMk id="87" creationId="{DBCBF0C5-9251-49E7-CB2E-D3B1E48261BD}"/>
          </ac:cxnSpMkLst>
        </pc:cxnChg>
        <pc:cxnChg chg="add mod">
          <ac:chgData name="Courtney Woolum" userId="85c78ab8a41235f3" providerId="LiveId" clId="{9331A487-A569-4A00-A3E7-58B43F306DEA}" dt="2024-03-31T06:02:58.516" v="16456" actId="14100"/>
          <ac:cxnSpMkLst>
            <pc:docMk/>
            <pc:sldMk cId="3865899046" sldId="360"/>
            <ac:cxnSpMk id="89" creationId="{68FDBC17-BB03-8DFF-9B47-67624A5499C8}"/>
          </ac:cxnSpMkLst>
        </pc:cxnChg>
        <pc:cxnChg chg="add mod">
          <ac:chgData name="Courtney Woolum" userId="85c78ab8a41235f3" providerId="LiveId" clId="{9331A487-A569-4A00-A3E7-58B43F306DEA}" dt="2024-03-31T06:03:08.018" v="16462" actId="14100"/>
          <ac:cxnSpMkLst>
            <pc:docMk/>
            <pc:sldMk cId="3865899046" sldId="360"/>
            <ac:cxnSpMk id="92" creationId="{46A0DC6C-49AC-1EAC-DF3A-BF7D2AA4169C}"/>
          </ac:cxnSpMkLst>
        </pc:cxnChg>
      </pc:sldChg>
      <pc:sldChg chg="addSp delSp modSp new mod ord modClrScheme delAnim modAnim chgLayout">
        <pc:chgData name="Courtney Woolum" userId="85c78ab8a41235f3" providerId="LiveId" clId="{9331A487-A569-4A00-A3E7-58B43F306DEA}" dt="2024-04-05T03:14:06.693" v="36204" actId="20577"/>
        <pc:sldMkLst>
          <pc:docMk/>
          <pc:sldMk cId="1886503070" sldId="361"/>
        </pc:sldMkLst>
        <pc:spChg chg="mod ord">
          <ac:chgData name="Courtney Woolum" userId="85c78ab8a41235f3" providerId="LiveId" clId="{9331A487-A569-4A00-A3E7-58B43F306DEA}" dt="2024-04-05T03:14:06.693" v="36204" actId="20577"/>
          <ac:spMkLst>
            <pc:docMk/>
            <pc:sldMk cId="1886503070" sldId="361"/>
            <ac:spMk id="2" creationId="{54CA6C8E-9780-1984-3123-E1CBE3E6D632}"/>
          </ac:spMkLst>
        </pc:spChg>
        <pc:spChg chg="add del mod">
          <ac:chgData name="Courtney Woolum" userId="85c78ab8a41235f3" providerId="LiveId" clId="{9331A487-A569-4A00-A3E7-58B43F306DEA}" dt="2024-04-02T17:13:35.764" v="25379" actId="478"/>
          <ac:spMkLst>
            <pc:docMk/>
            <pc:sldMk cId="1886503070" sldId="361"/>
            <ac:spMk id="3" creationId="{84DDD66A-28B6-2947-E739-97B01D2018F8}"/>
          </ac:spMkLst>
        </pc:spChg>
        <pc:spChg chg="add del mod">
          <ac:chgData name="Courtney Woolum" userId="85c78ab8a41235f3" providerId="LiveId" clId="{9331A487-A569-4A00-A3E7-58B43F306DEA}" dt="2024-04-02T07:25:49.458" v="24581" actId="478"/>
          <ac:spMkLst>
            <pc:docMk/>
            <pc:sldMk cId="1886503070" sldId="361"/>
            <ac:spMk id="3" creationId="{E0D77B01-ED04-5057-446B-7F090AAB04F6}"/>
          </ac:spMkLst>
        </pc:spChg>
        <pc:spChg chg="add mod">
          <ac:chgData name="Courtney Woolum" userId="85c78ab8a41235f3" providerId="LiveId" clId="{9331A487-A569-4A00-A3E7-58B43F306DEA}" dt="2024-04-05T03:08:04.361" v="35989" actId="1076"/>
          <ac:spMkLst>
            <pc:docMk/>
            <pc:sldMk cId="1886503070" sldId="361"/>
            <ac:spMk id="4" creationId="{52410B6C-EBE8-920B-FB72-FDC185AD968C}"/>
          </ac:spMkLst>
        </pc:spChg>
        <pc:spChg chg="add">
          <ac:chgData name="Courtney Woolum" userId="85c78ab8a41235f3" providerId="LiveId" clId="{9331A487-A569-4A00-A3E7-58B43F306DEA}" dt="2024-04-02T17:17:44.700" v="25494"/>
          <ac:spMkLst>
            <pc:docMk/>
            <pc:sldMk cId="1886503070" sldId="361"/>
            <ac:spMk id="4" creationId="{7321A356-5EA7-910E-A6E5-0B52ADDD0FEF}"/>
          </ac:spMkLst>
        </pc:spChg>
        <pc:spChg chg="add del">
          <ac:chgData name="Courtney Woolum" userId="85c78ab8a41235f3" providerId="LiveId" clId="{9331A487-A569-4A00-A3E7-58B43F306DEA}" dt="2024-04-02T07:26:05.347" v="24583" actId="22"/>
          <ac:spMkLst>
            <pc:docMk/>
            <pc:sldMk cId="1886503070" sldId="361"/>
            <ac:spMk id="5" creationId="{70980165-6DA2-2E49-BF38-645F8077E7EA}"/>
          </ac:spMkLst>
        </pc:spChg>
        <pc:spChg chg="add del mod ord">
          <ac:chgData name="Courtney Woolum" userId="85c78ab8a41235f3" providerId="LiveId" clId="{9331A487-A569-4A00-A3E7-58B43F306DEA}" dt="2024-04-02T17:49:05.969" v="25625" actId="478"/>
          <ac:spMkLst>
            <pc:docMk/>
            <pc:sldMk cId="1886503070" sldId="361"/>
            <ac:spMk id="6" creationId="{6B019541-E2C7-05A3-E1F2-A54FFC646F6F}"/>
          </ac:spMkLst>
        </pc:spChg>
        <pc:spChg chg="add del mod">
          <ac:chgData name="Courtney Woolum" userId="85c78ab8a41235f3" providerId="LiveId" clId="{9331A487-A569-4A00-A3E7-58B43F306DEA}" dt="2024-04-02T17:50:35.581" v="25642" actId="478"/>
          <ac:spMkLst>
            <pc:docMk/>
            <pc:sldMk cId="1886503070" sldId="361"/>
            <ac:spMk id="8" creationId="{4E1C9760-F99C-751C-F223-AEEBDA940A77}"/>
          </ac:spMkLst>
        </pc:spChg>
        <pc:spChg chg="add mod">
          <ac:chgData name="Courtney Woolum" userId="85c78ab8a41235f3" providerId="LiveId" clId="{9331A487-A569-4A00-A3E7-58B43F306DEA}" dt="2024-04-05T03:07:56.959" v="35986" actId="1076"/>
          <ac:spMkLst>
            <pc:docMk/>
            <pc:sldMk cId="1886503070" sldId="361"/>
            <ac:spMk id="9" creationId="{C55E6268-3BD0-EA53-1A22-6B33EF981B25}"/>
          </ac:spMkLst>
        </pc:spChg>
        <pc:spChg chg="add mod">
          <ac:chgData name="Courtney Woolum" userId="85c78ab8a41235f3" providerId="LiveId" clId="{9331A487-A569-4A00-A3E7-58B43F306DEA}" dt="2024-04-02T17:54:17.857" v="25750" actId="1076"/>
          <ac:spMkLst>
            <pc:docMk/>
            <pc:sldMk cId="1886503070" sldId="361"/>
            <ac:spMk id="10" creationId="{F81F9603-A36F-4FCF-4F40-54045CEED7BA}"/>
          </ac:spMkLst>
        </pc:spChg>
        <pc:spChg chg="add del mod ord">
          <ac:chgData name="Courtney Woolum" userId="85c78ab8a41235f3" providerId="LiveId" clId="{9331A487-A569-4A00-A3E7-58B43F306DEA}" dt="2024-04-02T17:50:48.548" v="25644" actId="478"/>
          <ac:spMkLst>
            <pc:docMk/>
            <pc:sldMk cId="1886503070" sldId="361"/>
            <ac:spMk id="13" creationId="{DA522116-0FBD-0DA2-D2B3-F2C88C74D745}"/>
          </ac:spMkLst>
        </pc:spChg>
        <pc:spChg chg="add mod ord">
          <ac:chgData name="Courtney Woolum" userId="85c78ab8a41235f3" providerId="LiveId" clId="{9331A487-A569-4A00-A3E7-58B43F306DEA}" dt="2024-04-05T03:07:54.288" v="35985" actId="14100"/>
          <ac:spMkLst>
            <pc:docMk/>
            <pc:sldMk cId="1886503070" sldId="361"/>
            <ac:spMk id="14" creationId="{A1E6E2EE-56D2-029D-A74B-1146D71A1093}"/>
          </ac:spMkLst>
        </pc:spChg>
        <pc:spChg chg="add del mod ord">
          <ac:chgData name="Courtney Woolum" userId="85c78ab8a41235f3" providerId="LiveId" clId="{9331A487-A569-4A00-A3E7-58B43F306DEA}" dt="2024-04-02T17:51:21.001" v="25665" actId="478"/>
          <ac:spMkLst>
            <pc:docMk/>
            <pc:sldMk cId="1886503070" sldId="361"/>
            <ac:spMk id="15" creationId="{0D3B494D-F9B0-7D38-0805-AB30624DDAEC}"/>
          </ac:spMkLst>
        </pc:spChg>
        <pc:spChg chg="add del mod ord">
          <ac:chgData name="Courtney Woolum" userId="85c78ab8a41235f3" providerId="LiveId" clId="{9331A487-A569-4A00-A3E7-58B43F306DEA}" dt="2024-04-02T17:56:00.763" v="25762" actId="478"/>
          <ac:spMkLst>
            <pc:docMk/>
            <pc:sldMk cId="1886503070" sldId="361"/>
            <ac:spMk id="16" creationId="{CFC94E6C-50C2-AB3B-BDF0-AFDD424E02C8}"/>
          </ac:spMkLst>
        </pc:spChg>
        <pc:spChg chg="add del mod">
          <ac:chgData name="Courtney Woolum" userId="85c78ab8a41235f3" providerId="LiveId" clId="{9331A487-A569-4A00-A3E7-58B43F306DEA}" dt="2024-04-02T17:53:53.294" v="25744" actId="478"/>
          <ac:spMkLst>
            <pc:docMk/>
            <pc:sldMk cId="1886503070" sldId="361"/>
            <ac:spMk id="18" creationId="{83F51EE9-D471-F035-C4C2-266840607A95}"/>
          </ac:spMkLst>
        </pc:spChg>
        <pc:spChg chg="add mod">
          <ac:chgData name="Courtney Woolum" userId="85c78ab8a41235f3" providerId="LiveId" clId="{9331A487-A569-4A00-A3E7-58B43F306DEA}" dt="2024-04-05T03:08:15.070" v="35992" actId="1076"/>
          <ac:spMkLst>
            <pc:docMk/>
            <pc:sldMk cId="1886503070" sldId="361"/>
            <ac:spMk id="19" creationId="{AB3CA502-650B-C5EB-15F3-889AD777CD7D}"/>
          </ac:spMkLst>
        </pc:spChg>
        <pc:spChg chg="add del mod">
          <ac:chgData name="Courtney Woolum" userId="85c78ab8a41235f3" providerId="LiveId" clId="{9331A487-A569-4A00-A3E7-58B43F306DEA}" dt="2024-04-02T17:56:04.962" v="25763" actId="478"/>
          <ac:spMkLst>
            <pc:docMk/>
            <pc:sldMk cId="1886503070" sldId="361"/>
            <ac:spMk id="24" creationId="{92FDBF23-F05E-92A6-272F-52F5319076C2}"/>
          </ac:spMkLst>
        </pc:spChg>
        <pc:spChg chg="add mod">
          <ac:chgData name="Courtney Woolum" userId="85c78ab8a41235f3" providerId="LiveId" clId="{9331A487-A569-4A00-A3E7-58B43F306DEA}" dt="2024-04-05T03:08:04.361" v="35989" actId="1076"/>
          <ac:spMkLst>
            <pc:docMk/>
            <pc:sldMk cId="1886503070" sldId="361"/>
            <ac:spMk id="25" creationId="{17EC71F7-A4AE-CDDA-96F1-1BF69972EA77}"/>
          </ac:spMkLst>
        </pc:spChg>
        <pc:grpChg chg="add mod">
          <ac:chgData name="Courtney Woolum" userId="85c78ab8a41235f3" providerId="LiveId" clId="{9331A487-A569-4A00-A3E7-58B43F306DEA}" dt="2024-04-02T17:47:13.037" v="25621" actId="164"/>
          <ac:grpSpMkLst>
            <pc:docMk/>
            <pc:sldMk cId="1886503070" sldId="361"/>
            <ac:grpSpMk id="11" creationId="{5720AA43-2139-1C13-6730-C2ADFACC5EE0}"/>
          </ac:grpSpMkLst>
        </pc:grpChg>
        <pc:grpChg chg="add mod">
          <ac:chgData name="Courtney Woolum" userId="85c78ab8a41235f3" providerId="LiveId" clId="{9331A487-A569-4A00-A3E7-58B43F306DEA}" dt="2024-04-02T17:58:17.118" v="25870" actId="1076"/>
          <ac:grpSpMkLst>
            <pc:docMk/>
            <pc:sldMk cId="1886503070" sldId="361"/>
            <ac:grpSpMk id="12" creationId="{E4EFD0BC-0F9F-F011-850B-9ED86B423511}"/>
          </ac:grpSpMkLst>
        </pc:grpChg>
        <pc:grpChg chg="add mod">
          <ac:chgData name="Courtney Woolum" userId="85c78ab8a41235f3" providerId="LiveId" clId="{9331A487-A569-4A00-A3E7-58B43F306DEA}" dt="2024-04-05T03:08:15.070" v="35992" actId="1076"/>
          <ac:grpSpMkLst>
            <pc:docMk/>
            <pc:sldMk cId="1886503070" sldId="361"/>
            <ac:grpSpMk id="20" creationId="{9C2CEB5F-FAD3-1A06-104B-96C7DD61B4CE}"/>
          </ac:grpSpMkLst>
        </pc:grpChg>
        <pc:picChg chg="add mod">
          <ac:chgData name="Courtney Woolum" userId="85c78ab8a41235f3" providerId="LiveId" clId="{9331A487-A569-4A00-A3E7-58B43F306DEA}" dt="2024-04-05T03:08:13.669" v="35991" actId="1076"/>
          <ac:picMkLst>
            <pc:docMk/>
            <pc:sldMk cId="1886503070" sldId="361"/>
            <ac:picMk id="7" creationId="{F333E755-0C17-DE86-D1A3-41C48BF3DCFC}"/>
          </ac:picMkLst>
        </pc:picChg>
        <pc:picChg chg="add mod">
          <ac:chgData name="Courtney Woolum" userId="85c78ab8a41235f3" providerId="LiveId" clId="{9331A487-A569-4A00-A3E7-58B43F306DEA}" dt="2024-04-02T17:55:52.279" v="25760" actId="14100"/>
          <ac:picMkLst>
            <pc:docMk/>
            <pc:sldMk cId="1886503070" sldId="361"/>
            <ac:picMk id="22" creationId="{3914E625-6C5D-E17D-4D88-9F71BA74BEC7}"/>
          </ac:picMkLst>
        </pc:picChg>
        <pc:picChg chg="add mod">
          <ac:chgData name="Courtney Woolum" userId="85c78ab8a41235f3" providerId="LiveId" clId="{9331A487-A569-4A00-A3E7-58B43F306DEA}" dt="2024-04-05T03:08:15.070" v="35992" actId="1076"/>
          <ac:picMkLst>
            <pc:docMk/>
            <pc:sldMk cId="1886503070" sldId="361"/>
            <ac:picMk id="1028" creationId="{506FFADD-2C35-731B-E123-52599E3C93D1}"/>
          </ac:picMkLst>
        </pc:picChg>
      </pc:sldChg>
      <pc:sldChg chg="add del ord">
        <pc:chgData name="Courtney Woolum" userId="85c78ab8a41235f3" providerId="LiveId" clId="{9331A487-A569-4A00-A3E7-58B43F306DEA}" dt="2024-04-02T05:28:58.842" v="21727" actId="47"/>
        <pc:sldMkLst>
          <pc:docMk/>
          <pc:sldMk cId="4012136316" sldId="362"/>
        </pc:sldMkLst>
      </pc:sldChg>
      <pc:sldChg chg="add del ord">
        <pc:chgData name="Courtney Woolum" userId="85c78ab8a41235f3" providerId="LiveId" clId="{9331A487-A569-4A00-A3E7-58B43F306DEA}" dt="2024-04-01T17:38:51.289" v="19567" actId="47"/>
        <pc:sldMkLst>
          <pc:docMk/>
          <pc:sldMk cId="3531050743" sldId="363"/>
        </pc:sldMkLst>
      </pc:sldChg>
      <pc:sldChg chg="addSp delSp modSp add mod ord addAnim delAnim modAnim">
        <pc:chgData name="Courtney Woolum" userId="85c78ab8a41235f3" providerId="LiveId" clId="{9331A487-A569-4A00-A3E7-58B43F306DEA}" dt="2024-04-05T06:43:46.592" v="38352" actId="14100"/>
        <pc:sldMkLst>
          <pc:docMk/>
          <pc:sldMk cId="584737993" sldId="364"/>
        </pc:sldMkLst>
        <pc:spChg chg="add del mod">
          <ac:chgData name="Courtney Woolum" userId="85c78ab8a41235f3" providerId="LiveId" clId="{9331A487-A569-4A00-A3E7-58B43F306DEA}" dt="2024-04-02T06:17:09.337" v="22215" actId="478"/>
          <ac:spMkLst>
            <pc:docMk/>
            <pc:sldMk cId="584737993" sldId="364"/>
            <ac:spMk id="4" creationId="{470790A5-A253-6940-41DF-67F86C892FA0}"/>
          </ac:spMkLst>
        </pc:spChg>
        <pc:spChg chg="mod">
          <ac:chgData name="Courtney Woolum" userId="85c78ab8a41235f3" providerId="LiveId" clId="{9331A487-A569-4A00-A3E7-58B43F306DEA}" dt="2024-04-02T05:31:32.440" v="21745" actId="20577"/>
          <ac:spMkLst>
            <pc:docMk/>
            <pc:sldMk cId="584737993" sldId="364"/>
            <ac:spMk id="5" creationId="{B9F96B8E-3A0A-4223-DD7E-9E4AAECA1B0F}"/>
          </ac:spMkLst>
        </pc:spChg>
        <pc:spChg chg="add del mod">
          <ac:chgData name="Courtney Woolum" userId="85c78ab8a41235f3" providerId="LiveId" clId="{9331A487-A569-4A00-A3E7-58B43F306DEA}" dt="2024-04-02T06:17:10.374" v="22216" actId="478"/>
          <ac:spMkLst>
            <pc:docMk/>
            <pc:sldMk cId="584737993" sldId="364"/>
            <ac:spMk id="6" creationId="{C62D0693-5055-CE78-60DD-784088077824}"/>
          </ac:spMkLst>
        </pc:spChg>
        <pc:spChg chg="add del mod">
          <ac:chgData name="Courtney Woolum" userId="85c78ab8a41235f3" providerId="LiveId" clId="{9331A487-A569-4A00-A3E7-58B43F306DEA}" dt="2024-04-02T06:17:11.386" v="22217" actId="478"/>
          <ac:spMkLst>
            <pc:docMk/>
            <pc:sldMk cId="584737993" sldId="364"/>
            <ac:spMk id="7" creationId="{C6173F80-8040-2B8C-AF63-A845154860AF}"/>
          </ac:spMkLst>
        </pc:spChg>
        <pc:spChg chg="add mod ord">
          <ac:chgData name="Courtney Woolum" userId="85c78ab8a41235f3" providerId="LiveId" clId="{9331A487-A569-4A00-A3E7-58B43F306DEA}" dt="2024-04-05T06:40:09.197" v="38339" actId="1035"/>
          <ac:spMkLst>
            <pc:docMk/>
            <pc:sldMk cId="584737993" sldId="364"/>
            <ac:spMk id="8" creationId="{D492D649-1932-8346-C5A4-FD748B3F383B}"/>
          </ac:spMkLst>
        </pc:spChg>
        <pc:spChg chg="add del mod ord">
          <ac:chgData name="Courtney Woolum" userId="85c78ab8a41235f3" providerId="LiveId" clId="{9331A487-A569-4A00-A3E7-58B43F306DEA}" dt="2024-04-05T06:43:41.678" v="38351" actId="14100"/>
          <ac:spMkLst>
            <pc:docMk/>
            <pc:sldMk cId="584737993" sldId="364"/>
            <ac:spMk id="9" creationId="{0249EFA9-7EFD-5AF9-4C26-7DAD18FAF508}"/>
          </ac:spMkLst>
        </pc:spChg>
        <pc:spChg chg="add del mod">
          <ac:chgData name="Courtney Woolum" userId="85c78ab8a41235f3" providerId="LiveId" clId="{9331A487-A569-4A00-A3E7-58B43F306DEA}" dt="2024-04-02T06:21:49.160" v="22274" actId="21"/>
          <ac:spMkLst>
            <pc:docMk/>
            <pc:sldMk cId="584737993" sldId="364"/>
            <ac:spMk id="10" creationId="{DF169CD8-8D9E-E72B-6DE3-C7B80A8A8524}"/>
          </ac:spMkLst>
        </pc:spChg>
        <pc:spChg chg="add del mod">
          <ac:chgData name="Courtney Woolum" userId="85c78ab8a41235f3" providerId="LiveId" clId="{9331A487-A569-4A00-A3E7-58B43F306DEA}" dt="2024-04-02T06:20:54.162" v="22266" actId="478"/>
          <ac:spMkLst>
            <pc:docMk/>
            <pc:sldMk cId="584737993" sldId="364"/>
            <ac:spMk id="11" creationId="{2F2409F6-4BD8-95CE-EA8F-C35996519F47}"/>
          </ac:spMkLst>
        </pc:spChg>
        <pc:spChg chg="add del mod ord">
          <ac:chgData name="Courtney Woolum" userId="85c78ab8a41235f3" providerId="LiveId" clId="{9331A487-A569-4A00-A3E7-58B43F306DEA}" dt="2024-04-05T06:34:57.515" v="38319" actId="14100"/>
          <ac:spMkLst>
            <pc:docMk/>
            <pc:sldMk cId="584737993" sldId="364"/>
            <ac:spMk id="13" creationId="{5072F2A6-BB88-958F-11F9-46D20A3C7154}"/>
          </ac:spMkLst>
        </pc:spChg>
        <pc:spChg chg="mod">
          <ac:chgData name="Courtney Woolum" userId="85c78ab8a41235f3" providerId="LiveId" clId="{9331A487-A569-4A00-A3E7-58B43F306DEA}" dt="2024-04-05T03:35:19.238" v="36473" actId="20577"/>
          <ac:spMkLst>
            <pc:docMk/>
            <pc:sldMk cId="584737993" sldId="364"/>
            <ac:spMk id="14" creationId="{14A6ADF1-CC08-08DA-B868-3FEF2D55E1C7}"/>
          </ac:spMkLst>
        </pc:spChg>
        <pc:spChg chg="add del mod ord">
          <ac:chgData name="Courtney Woolum" userId="85c78ab8a41235f3" providerId="LiveId" clId="{9331A487-A569-4A00-A3E7-58B43F306DEA}" dt="2024-04-02T06:23:23.452" v="22289" actId="478"/>
          <ac:spMkLst>
            <pc:docMk/>
            <pc:sldMk cId="584737993" sldId="364"/>
            <ac:spMk id="15" creationId="{946BC164-04D2-7D56-4FF8-80D94D91303A}"/>
          </ac:spMkLst>
        </pc:spChg>
        <pc:spChg chg="add del mod">
          <ac:chgData name="Courtney Woolum" userId="85c78ab8a41235f3" providerId="LiveId" clId="{9331A487-A569-4A00-A3E7-58B43F306DEA}" dt="2024-04-02T06:23:03.887" v="22285" actId="21"/>
          <ac:spMkLst>
            <pc:docMk/>
            <pc:sldMk cId="584737993" sldId="364"/>
            <ac:spMk id="16" creationId="{DF169CD8-8D9E-E72B-6DE3-C7B80A8A8524}"/>
          </ac:spMkLst>
        </pc:spChg>
        <pc:spChg chg="add del mod">
          <ac:chgData name="Courtney Woolum" userId="85c78ab8a41235f3" providerId="LiveId" clId="{9331A487-A569-4A00-A3E7-58B43F306DEA}" dt="2024-04-02T06:23:29.199" v="22291" actId="21"/>
          <ac:spMkLst>
            <pc:docMk/>
            <pc:sldMk cId="584737993" sldId="364"/>
            <ac:spMk id="17" creationId="{DF169CD8-8D9E-E72B-6DE3-C7B80A8A8524}"/>
          </ac:spMkLst>
        </pc:spChg>
        <pc:spChg chg="add mod ord">
          <ac:chgData name="Courtney Woolum" userId="85c78ab8a41235f3" providerId="LiveId" clId="{9331A487-A569-4A00-A3E7-58B43F306DEA}" dt="2024-04-02T06:25:28.262" v="22319" actId="164"/>
          <ac:spMkLst>
            <pc:docMk/>
            <pc:sldMk cId="584737993" sldId="364"/>
            <ac:spMk id="19" creationId="{8E083D07-0B77-1285-96C9-4BE81B2904DD}"/>
          </ac:spMkLst>
        </pc:spChg>
        <pc:spChg chg="add del mod">
          <ac:chgData name="Courtney Woolum" userId="85c78ab8a41235f3" providerId="LiveId" clId="{9331A487-A569-4A00-A3E7-58B43F306DEA}" dt="2024-04-02T06:25:11.557" v="22314" actId="21"/>
          <ac:spMkLst>
            <pc:docMk/>
            <pc:sldMk cId="584737993" sldId="364"/>
            <ac:spMk id="20" creationId="{DF169CD8-8D9E-E72B-6DE3-C7B80A8A8524}"/>
          </ac:spMkLst>
        </pc:spChg>
        <pc:spChg chg="add mod ord">
          <ac:chgData name="Courtney Woolum" userId="85c78ab8a41235f3" providerId="LiveId" clId="{9331A487-A569-4A00-A3E7-58B43F306DEA}" dt="2024-04-02T06:25:28.262" v="22319" actId="164"/>
          <ac:spMkLst>
            <pc:docMk/>
            <pc:sldMk cId="584737993" sldId="364"/>
            <ac:spMk id="21" creationId="{87C8D4BE-A380-BE76-0FC2-2FF0110743A2}"/>
          </ac:spMkLst>
        </pc:spChg>
        <pc:spChg chg="del mod">
          <ac:chgData name="Courtney Woolum" userId="85c78ab8a41235f3" providerId="LiveId" clId="{9331A487-A569-4A00-A3E7-58B43F306DEA}" dt="2024-04-02T06:09:36.159" v="22118" actId="478"/>
          <ac:spMkLst>
            <pc:docMk/>
            <pc:sldMk cId="584737993" sldId="364"/>
            <ac:spMk id="23" creationId="{85BDCD20-EE48-A1EF-D491-6D21F9E3BFBA}"/>
          </ac:spMkLst>
        </pc:spChg>
        <pc:spChg chg="del mod">
          <ac:chgData name="Courtney Woolum" userId="85c78ab8a41235f3" providerId="LiveId" clId="{9331A487-A569-4A00-A3E7-58B43F306DEA}" dt="2024-04-02T06:01:00.017" v="22105" actId="478"/>
          <ac:spMkLst>
            <pc:docMk/>
            <pc:sldMk cId="584737993" sldId="364"/>
            <ac:spMk id="24" creationId="{6BA5B64E-07E8-A5D9-52BC-4914A1157ECC}"/>
          </ac:spMkLst>
        </pc:spChg>
        <pc:spChg chg="add mod ord">
          <ac:chgData name="Courtney Woolum" userId="85c78ab8a41235f3" providerId="LiveId" clId="{9331A487-A569-4A00-A3E7-58B43F306DEA}" dt="2024-04-05T06:43:46.592" v="38352" actId="14100"/>
          <ac:spMkLst>
            <pc:docMk/>
            <pc:sldMk cId="584737993" sldId="364"/>
            <ac:spMk id="25" creationId="{DF169CD8-8D9E-E72B-6DE3-C7B80A8A8524}"/>
          </ac:spMkLst>
        </pc:spChg>
        <pc:spChg chg="del">
          <ac:chgData name="Courtney Woolum" userId="85c78ab8a41235f3" providerId="LiveId" clId="{9331A487-A569-4A00-A3E7-58B43F306DEA}" dt="2024-04-02T05:52:14.605" v="21875" actId="478"/>
          <ac:spMkLst>
            <pc:docMk/>
            <pc:sldMk cId="584737993" sldId="364"/>
            <ac:spMk id="34" creationId="{F05983CA-E9E1-29C6-0DC0-C58A2286F001}"/>
          </ac:spMkLst>
        </pc:spChg>
        <pc:grpChg chg="add del mod ord">
          <ac:chgData name="Courtney Woolum" userId="85c78ab8a41235f3" providerId="LiveId" clId="{9331A487-A569-4A00-A3E7-58B43F306DEA}" dt="2024-04-05T03:35:21.495" v="36474" actId="478"/>
          <ac:grpSpMkLst>
            <pc:docMk/>
            <pc:sldMk cId="584737993" sldId="364"/>
            <ac:grpSpMk id="22" creationId="{F6051DFE-9C7F-2306-5DAE-44E9D015F254}"/>
          </ac:grpSpMkLst>
        </pc:grpChg>
        <pc:graphicFrameChg chg="mod ord modGraphic">
          <ac:chgData name="Courtney Woolum" userId="85c78ab8a41235f3" providerId="LiveId" clId="{9331A487-A569-4A00-A3E7-58B43F306DEA}" dt="2024-04-05T06:33:28.108" v="38301" actId="167"/>
          <ac:graphicFrameMkLst>
            <pc:docMk/>
            <pc:sldMk cId="584737993" sldId="364"/>
            <ac:graphicFrameMk id="3" creationId="{7C0C7B78-5D8E-4DE3-3AC2-24AF5632816D}"/>
          </ac:graphicFrameMkLst>
        </pc:graphicFrameChg>
        <pc:graphicFrameChg chg="del modGraphic">
          <ac:chgData name="Courtney Woolum" userId="85c78ab8a41235f3" providerId="LiveId" clId="{9331A487-A569-4A00-A3E7-58B43F306DEA}" dt="2024-04-02T05:52:11.387" v="21874" actId="478"/>
          <ac:graphicFrameMkLst>
            <pc:docMk/>
            <pc:sldMk cId="584737993" sldId="364"/>
            <ac:graphicFrameMk id="12" creationId="{7589496F-4D8C-4F95-B023-2C64E7AE9E84}"/>
          </ac:graphicFrameMkLst>
        </pc:graphicFrameChg>
        <pc:graphicFrameChg chg="del modGraphic">
          <ac:chgData name="Courtney Woolum" userId="85c78ab8a41235f3" providerId="LiveId" clId="{9331A487-A569-4A00-A3E7-58B43F306DEA}" dt="2024-04-02T06:01:30.077" v="22115" actId="478"/>
          <ac:graphicFrameMkLst>
            <pc:docMk/>
            <pc:sldMk cId="584737993" sldId="364"/>
            <ac:graphicFrameMk id="18" creationId="{9D4CBA76-CF41-976C-D4DB-1AA11B1303AB}"/>
          </ac:graphicFrameMkLst>
        </pc:graphicFrameChg>
        <pc:picChg chg="add del mod">
          <ac:chgData name="Courtney Woolum" userId="85c78ab8a41235f3" providerId="LiveId" clId="{9331A487-A569-4A00-A3E7-58B43F306DEA}" dt="2024-04-02T07:40:15.367" v="24740" actId="478"/>
          <ac:picMkLst>
            <pc:docMk/>
            <pc:sldMk cId="584737993" sldId="364"/>
            <ac:picMk id="27" creationId="{3CAEC069-176B-F6F6-26B7-73C50020C610}"/>
          </ac:picMkLst>
        </pc:picChg>
        <pc:picChg chg="del">
          <ac:chgData name="Courtney Woolum" userId="85c78ab8a41235f3" providerId="LiveId" clId="{9331A487-A569-4A00-A3E7-58B43F306DEA}" dt="2024-04-01T02:35:48.142" v="18519" actId="478"/>
          <ac:picMkLst>
            <pc:docMk/>
            <pc:sldMk cId="584737993" sldId="364"/>
            <ac:picMk id="33" creationId="{E30D09DF-AB67-D523-9DA1-B3F2F16C5F8F}"/>
          </ac:picMkLst>
        </pc:picChg>
        <pc:cxnChg chg="del mod">
          <ac:chgData name="Courtney Woolum" userId="85c78ab8a41235f3" providerId="LiveId" clId="{9331A487-A569-4A00-A3E7-58B43F306DEA}" dt="2024-04-02T05:55:51.164" v="21952" actId="478"/>
          <ac:cxnSpMkLst>
            <pc:docMk/>
            <pc:sldMk cId="584737993" sldId="364"/>
            <ac:cxnSpMk id="26" creationId="{9D75843A-116B-C82C-4801-6B16ADB283E6}"/>
          </ac:cxnSpMkLst>
        </pc:cxnChg>
        <pc:cxnChg chg="del mod">
          <ac:chgData name="Courtney Woolum" userId="85c78ab8a41235f3" providerId="LiveId" clId="{9331A487-A569-4A00-A3E7-58B43F306DEA}" dt="2024-04-02T05:55:53.716" v="21953" actId="478"/>
          <ac:cxnSpMkLst>
            <pc:docMk/>
            <pc:sldMk cId="584737993" sldId="364"/>
            <ac:cxnSpMk id="28" creationId="{8B1649B8-08E7-142B-E0C5-A9D268D5E4DB}"/>
          </ac:cxnSpMkLst>
        </pc:cxnChg>
      </pc:sldChg>
      <pc:sldChg chg="modSp add del mod modAnim">
        <pc:chgData name="Courtney Woolum" userId="85c78ab8a41235f3" providerId="LiveId" clId="{9331A487-A569-4A00-A3E7-58B43F306DEA}" dt="2024-03-31T22:21:53.620" v="17994" actId="2696"/>
        <pc:sldMkLst>
          <pc:docMk/>
          <pc:sldMk cId="2684068618" sldId="364"/>
        </pc:sldMkLst>
        <pc:graphicFrameChg chg="modGraphic">
          <ac:chgData name="Courtney Woolum" userId="85c78ab8a41235f3" providerId="LiveId" clId="{9331A487-A569-4A00-A3E7-58B43F306DEA}" dt="2024-03-31T21:25:43.668" v="17507" actId="20577"/>
          <ac:graphicFrameMkLst>
            <pc:docMk/>
            <pc:sldMk cId="2684068618" sldId="364"/>
            <ac:graphicFrameMk id="18" creationId="{9D4CBA76-CF41-976C-D4DB-1AA11B1303AB}"/>
          </ac:graphicFrameMkLst>
        </pc:graphicFrameChg>
      </pc:sldChg>
      <pc:sldChg chg="new del">
        <pc:chgData name="Courtney Woolum" userId="85c78ab8a41235f3" providerId="LiveId" clId="{9331A487-A569-4A00-A3E7-58B43F306DEA}" dt="2024-04-01T01:46:49.411" v="18189" actId="2696"/>
        <pc:sldMkLst>
          <pc:docMk/>
          <pc:sldMk cId="784908870" sldId="365"/>
        </pc:sldMkLst>
      </pc:sldChg>
      <pc:sldChg chg="addSp delSp modSp add del mod ord delAnim modAnim modShow">
        <pc:chgData name="Courtney Woolum" userId="85c78ab8a41235f3" providerId="LiveId" clId="{9331A487-A569-4A00-A3E7-58B43F306DEA}" dt="2024-04-01T17:38:24.280" v="19565" actId="2696"/>
        <pc:sldMkLst>
          <pc:docMk/>
          <pc:sldMk cId="3139022623" sldId="365"/>
        </pc:sldMkLst>
        <pc:spChg chg="mod">
          <ac:chgData name="Courtney Woolum" userId="85c78ab8a41235f3" providerId="LiveId" clId="{9331A487-A569-4A00-A3E7-58B43F306DEA}" dt="2024-04-01T16:43:45.797" v="19386" actId="27636"/>
          <ac:spMkLst>
            <pc:docMk/>
            <pc:sldMk cId="3139022623" sldId="365"/>
            <ac:spMk id="6" creationId="{7271FC23-ABB4-5D1D-2DF1-D7E1FB3A8C98}"/>
          </ac:spMkLst>
        </pc:spChg>
        <pc:spChg chg="add mod">
          <ac:chgData name="Courtney Woolum" userId="85c78ab8a41235f3" providerId="LiveId" clId="{9331A487-A569-4A00-A3E7-58B43F306DEA}" dt="2024-04-01T16:43:51.018" v="19387" actId="1076"/>
          <ac:spMkLst>
            <pc:docMk/>
            <pc:sldMk cId="3139022623" sldId="365"/>
            <ac:spMk id="27" creationId="{E14E194F-4128-1BA6-D584-5227CECD7140}"/>
          </ac:spMkLst>
        </pc:spChg>
        <pc:spChg chg="add del mod">
          <ac:chgData name="Courtney Woolum" userId="85c78ab8a41235f3" providerId="LiveId" clId="{9331A487-A569-4A00-A3E7-58B43F306DEA}" dt="2024-04-01T04:09:56.355" v="19077" actId="478"/>
          <ac:spMkLst>
            <pc:docMk/>
            <pc:sldMk cId="3139022623" sldId="365"/>
            <ac:spMk id="28" creationId="{328E2B5D-4C90-10B6-0F9C-AFB8C9A21AEE}"/>
          </ac:spMkLst>
        </pc:spChg>
        <pc:spChg chg="mod ord">
          <ac:chgData name="Courtney Woolum" userId="85c78ab8a41235f3" providerId="LiveId" clId="{9331A487-A569-4A00-A3E7-58B43F306DEA}" dt="2024-04-01T04:00:39.593" v="19040" actId="1076"/>
          <ac:spMkLst>
            <pc:docMk/>
            <pc:sldMk cId="3139022623" sldId="365"/>
            <ac:spMk id="56" creationId="{7739E7D5-6394-C149-0E32-59C9FA150A39}"/>
          </ac:spMkLst>
        </pc:spChg>
        <pc:spChg chg="mod">
          <ac:chgData name="Courtney Woolum" userId="85c78ab8a41235f3" providerId="LiveId" clId="{9331A487-A569-4A00-A3E7-58B43F306DEA}" dt="2024-04-01T04:00:39.593" v="19040" actId="1076"/>
          <ac:spMkLst>
            <pc:docMk/>
            <pc:sldMk cId="3139022623" sldId="365"/>
            <ac:spMk id="112" creationId="{D8CE9ED6-2D0A-B70D-C35D-42F0EFD90884}"/>
          </ac:spMkLst>
        </pc:spChg>
        <pc:spChg chg="mod">
          <ac:chgData name="Courtney Woolum" userId="85c78ab8a41235f3" providerId="LiveId" clId="{9331A487-A569-4A00-A3E7-58B43F306DEA}" dt="2024-04-01T04:00:39.593" v="19040" actId="1076"/>
          <ac:spMkLst>
            <pc:docMk/>
            <pc:sldMk cId="3139022623" sldId="365"/>
            <ac:spMk id="113" creationId="{88698AE3-2C94-7992-76A4-65C2E11CAAFF}"/>
          </ac:spMkLst>
        </pc:spChg>
        <pc:grpChg chg="add mod ord">
          <ac:chgData name="Courtney Woolum" userId="85c78ab8a41235f3" providerId="LiveId" clId="{9331A487-A569-4A00-A3E7-58B43F306DEA}" dt="2024-04-01T04:00:39.593" v="19040" actId="1076"/>
          <ac:grpSpMkLst>
            <pc:docMk/>
            <pc:sldMk cId="3139022623" sldId="365"/>
            <ac:grpSpMk id="14" creationId="{56A851B5-0C4C-CB54-AFF8-933EF4DDC881}"/>
          </ac:grpSpMkLst>
        </pc:grpChg>
        <pc:grpChg chg="add mod">
          <ac:chgData name="Courtney Woolum" userId="85c78ab8a41235f3" providerId="LiveId" clId="{9331A487-A569-4A00-A3E7-58B43F306DEA}" dt="2024-04-01T04:00:39.593" v="19040" actId="1076"/>
          <ac:grpSpMkLst>
            <pc:docMk/>
            <pc:sldMk cId="3139022623" sldId="365"/>
            <ac:grpSpMk id="16" creationId="{5E849E82-CC33-C899-813B-0C575D792017}"/>
          </ac:grpSpMkLst>
        </pc:grpChg>
        <pc:grpChg chg="add del mod">
          <ac:chgData name="Courtney Woolum" userId="85c78ab8a41235f3" providerId="LiveId" clId="{9331A487-A569-4A00-A3E7-58B43F306DEA}" dt="2024-04-01T04:13:31.460" v="19092" actId="165"/>
          <ac:grpSpMkLst>
            <pc:docMk/>
            <pc:sldMk cId="3139022623" sldId="365"/>
            <ac:grpSpMk id="17" creationId="{EF8CA6AF-5289-B933-9170-3EF506A83AD5}"/>
          </ac:grpSpMkLst>
        </pc:grpChg>
        <pc:grpChg chg="add mod">
          <ac:chgData name="Courtney Woolum" userId="85c78ab8a41235f3" providerId="LiveId" clId="{9331A487-A569-4A00-A3E7-58B43F306DEA}" dt="2024-04-01T04:00:39.593" v="19040" actId="1076"/>
          <ac:grpSpMkLst>
            <pc:docMk/>
            <pc:sldMk cId="3139022623" sldId="365"/>
            <ac:grpSpMk id="18" creationId="{91DAB2BC-AAB0-665F-E2A5-673FDFA2E6E0}"/>
          </ac:grpSpMkLst>
        </pc:grpChg>
        <pc:grpChg chg="add mod">
          <ac:chgData name="Courtney Woolum" userId="85c78ab8a41235f3" providerId="LiveId" clId="{9331A487-A569-4A00-A3E7-58B43F306DEA}" dt="2024-04-01T04:00:39.593" v="19040" actId="1076"/>
          <ac:grpSpMkLst>
            <pc:docMk/>
            <pc:sldMk cId="3139022623" sldId="365"/>
            <ac:grpSpMk id="19" creationId="{80E76355-2CF3-3376-FFD3-441B761C2F2B}"/>
          </ac:grpSpMkLst>
        </pc:grpChg>
        <pc:grpChg chg="add mod">
          <ac:chgData name="Courtney Woolum" userId="85c78ab8a41235f3" providerId="LiveId" clId="{9331A487-A569-4A00-A3E7-58B43F306DEA}" dt="2024-04-01T04:00:39.593" v="19040" actId="1076"/>
          <ac:grpSpMkLst>
            <pc:docMk/>
            <pc:sldMk cId="3139022623" sldId="365"/>
            <ac:grpSpMk id="20" creationId="{D81DCC3A-A5D9-7826-703D-1E6E8176F97E}"/>
          </ac:grpSpMkLst>
        </pc:grpChg>
        <pc:grpChg chg="add mod">
          <ac:chgData name="Courtney Woolum" userId="85c78ab8a41235f3" providerId="LiveId" clId="{9331A487-A569-4A00-A3E7-58B43F306DEA}" dt="2024-04-01T04:00:39.593" v="19040" actId="1076"/>
          <ac:grpSpMkLst>
            <pc:docMk/>
            <pc:sldMk cId="3139022623" sldId="365"/>
            <ac:grpSpMk id="24" creationId="{B56BEE03-21A4-1D95-E125-1D87A0F203BB}"/>
          </ac:grpSpMkLst>
        </pc:grpChg>
        <pc:grpChg chg="add mod">
          <ac:chgData name="Courtney Woolum" userId="85c78ab8a41235f3" providerId="LiveId" clId="{9331A487-A569-4A00-A3E7-58B43F306DEA}" dt="2024-04-01T04:11:05.608" v="19083" actId="164"/>
          <ac:grpSpMkLst>
            <pc:docMk/>
            <pc:sldMk cId="3139022623" sldId="365"/>
            <ac:grpSpMk id="31" creationId="{16204212-AC20-C5F3-B285-A6763EE79FDF}"/>
          </ac:grpSpMkLst>
        </pc:grpChg>
        <pc:grpChg chg="add del mod">
          <ac:chgData name="Courtney Woolum" userId="85c78ab8a41235f3" providerId="LiveId" clId="{9331A487-A569-4A00-A3E7-58B43F306DEA}" dt="2024-04-01T04:15:56.952" v="19108" actId="478"/>
          <ac:grpSpMkLst>
            <pc:docMk/>
            <pc:sldMk cId="3139022623" sldId="365"/>
            <ac:grpSpMk id="32" creationId="{C133551F-2D41-5A48-A280-3E0DCA0CB821}"/>
          </ac:grpSpMkLst>
        </pc:grpChg>
        <pc:picChg chg="add mod">
          <ac:chgData name="Courtney Woolum" userId="85c78ab8a41235f3" providerId="LiveId" clId="{9331A487-A569-4A00-A3E7-58B43F306DEA}" dt="2024-04-01T03:53:45.579" v="18960" actId="164"/>
          <ac:picMkLst>
            <pc:docMk/>
            <pc:sldMk cId="3139022623" sldId="365"/>
            <ac:picMk id="4" creationId="{CF29CDFF-8731-625B-E57A-A9D47A79AE55}"/>
          </ac:picMkLst>
        </pc:picChg>
        <pc:picChg chg="add mod">
          <ac:chgData name="Courtney Woolum" userId="85c78ab8a41235f3" providerId="LiveId" clId="{9331A487-A569-4A00-A3E7-58B43F306DEA}" dt="2024-04-01T03:53:45.579" v="18960" actId="164"/>
          <ac:picMkLst>
            <pc:docMk/>
            <pc:sldMk cId="3139022623" sldId="365"/>
            <ac:picMk id="7" creationId="{A846D1BB-6E2E-367F-CB8D-EE9607B352B7}"/>
          </ac:picMkLst>
        </pc:picChg>
        <pc:picChg chg="add mod">
          <ac:chgData name="Courtney Woolum" userId="85c78ab8a41235f3" providerId="LiveId" clId="{9331A487-A569-4A00-A3E7-58B43F306DEA}" dt="2024-04-01T03:53:45.579" v="18960" actId="164"/>
          <ac:picMkLst>
            <pc:docMk/>
            <pc:sldMk cId="3139022623" sldId="365"/>
            <ac:picMk id="8" creationId="{E2B80BD0-4819-5627-74DD-00981AAB78C3}"/>
          </ac:picMkLst>
        </pc:picChg>
        <pc:picChg chg="del">
          <ac:chgData name="Courtney Woolum" userId="85c78ab8a41235f3" providerId="LiveId" clId="{9331A487-A569-4A00-A3E7-58B43F306DEA}" dt="2024-04-01T02:57:26.105" v="18703" actId="478"/>
          <ac:picMkLst>
            <pc:docMk/>
            <pc:sldMk cId="3139022623" sldId="365"/>
            <ac:picMk id="15" creationId="{DB663459-B9C2-FC76-E1B4-4AB3CFDE9D92}"/>
          </ac:picMkLst>
        </pc:picChg>
        <pc:picChg chg="del">
          <ac:chgData name="Courtney Woolum" userId="85c78ab8a41235f3" providerId="LiveId" clId="{9331A487-A569-4A00-A3E7-58B43F306DEA}" dt="2024-04-01T02:57:24.643" v="18702" actId="478"/>
          <ac:picMkLst>
            <pc:docMk/>
            <pc:sldMk cId="3139022623" sldId="365"/>
            <ac:picMk id="21" creationId="{EAD03DAC-1EBE-4DD9-5717-208A27CEF6C8}"/>
          </ac:picMkLst>
        </pc:picChg>
        <pc:picChg chg="add mod">
          <ac:chgData name="Courtney Woolum" userId="85c78ab8a41235f3" providerId="LiveId" clId="{9331A487-A569-4A00-A3E7-58B43F306DEA}" dt="2024-04-01T04:15:27.392" v="19104" actId="1076"/>
          <ac:picMkLst>
            <pc:docMk/>
            <pc:sldMk cId="3139022623" sldId="365"/>
            <ac:picMk id="30" creationId="{C17C6E72-2A28-58E9-C15D-D9B8EE904D3E}"/>
          </ac:picMkLst>
        </pc:picChg>
        <pc:picChg chg="mod">
          <ac:chgData name="Courtney Woolum" userId="85c78ab8a41235f3" providerId="LiveId" clId="{9331A487-A569-4A00-A3E7-58B43F306DEA}" dt="2024-04-01T03:53:22.668" v="18955" actId="164"/>
          <ac:picMkLst>
            <pc:docMk/>
            <pc:sldMk cId="3139022623" sldId="365"/>
            <ac:picMk id="34" creationId="{E8839AC4-4202-E81C-C750-F4DC0A916217}"/>
          </ac:picMkLst>
        </pc:picChg>
        <pc:picChg chg="mod">
          <ac:chgData name="Courtney Woolum" userId="85c78ab8a41235f3" providerId="LiveId" clId="{9331A487-A569-4A00-A3E7-58B43F306DEA}" dt="2024-04-01T03:53:22.668" v="18955" actId="164"/>
          <ac:picMkLst>
            <pc:docMk/>
            <pc:sldMk cId="3139022623" sldId="365"/>
            <ac:picMk id="60" creationId="{430F9612-CD2D-1863-E361-BDDB387B40B9}"/>
          </ac:picMkLst>
        </pc:picChg>
        <pc:picChg chg="mod">
          <ac:chgData name="Courtney Woolum" userId="85c78ab8a41235f3" providerId="LiveId" clId="{9331A487-A569-4A00-A3E7-58B43F306DEA}" dt="2024-04-01T03:53:22.668" v="18955" actId="164"/>
          <ac:picMkLst>
            <pc:docMk/>
            <pc:sldMk cId="3139022623" sldId="365"/>
            <ac:picMk id="62" creationId="{BF8BE6CA-17EB-0175-50E4-080681C7EA48}"/>
          </ac:picMkLst>
        </pc:picChg>
        <pc:picChg chg="mod">
          <ac:chgData name="Courtney Woolum" userId="85c78ab8a41235f3" providerId="LiveId" clId="{9331A487-A569-4A00-A3E7-58B43F306DEA}" dt="2024-04-01T03:53:22.668" v="18955" actId="164"/>
          <ac:picMkLst>
            <pc:docMk/>
            <pc:sldMk cId="3139022623" sldId="365"/>
            <ac:picMk id="64" creationId="{A331D91D-81C9-2512-80B0-A6FBB0FD0E1A}"/>
          </ac:picMkLst>
        </pc:picChg>
        <pc:picChg chg="del">
          <ac:chgData name="Courtney Woolum" userId="85c78ab8a41235f3" providerId="LiveId" clId="{9331A487-A569-4A00-A3E7-58B43F306DEA}" dt="2024-04-01T02:57:27.950" v="18704" actId="478"/>
          <ac:picMkLst>
            <pc:docMk/>
            <pc:sldMk cId="3139022623" sldId="365"/>
            <ac:picMk id="65" creationId="{7E23E597-92B9-CFD4-4A8F-9154040F3E90}"/>
          </ac:picMkLst>
        </pc:picChg>
        <pc:picChg chg="mod topLvl">
          <ac:chgData name="Courtney Woolum" userId="85c78ab8a41235f3" providerId="LiveId" clId="{9331A487-A569-4A00-A3E7-58B43F306DEA}" dt="2024-04-01T04:13:31.460" v="19092" actId="165"/>
          <ac:picMkLst>
            <pc:docMk/>
            <pc:sldMk cId="3139022623" sldId="365"/>
            <ac:picMk id="85" creationId="{CC9AC56F-23A4-277C-3AED-EC02D7173154}"/>
          </ac:picMkLst>
        </pc:picChg>
        <pc:picChg chg="mod topLvl">
          <ac:chgData name="Courtney Woolum" userId="85c78ab8a41235f3" providerId="LiveId" clId="{9331A487-A569-4A00-A3E7-58B43F306DEA}" dt="2024-04-01T04:13:31.460" v="19092" actId="165"/>
          <ac:picMkLst>
            <pc:docMk/>
            <pc:sldMk cId="3139022623" sldId="365"/>
            <ac:picMk id="86" creationId="{FEFA8971-1147-75AD-C58F-42E15DD02A67}"/>
          </ac:picMkLst>
        </pc:picChg>
        <pc:picChg chg="mod topLvl">
          <ac:chgData name="Courtney Woolum" userId="85c78ab8a41235f3" providerId="LiveId" clId="{9331A487-A569-4A00-A3E7-58B43F306DEA}" dt="2024-04-01T04:13:31.460" v="19092" actId="165"/>
          <ac:picMkLst>
            <pc:docMk/>
            <pc:sldMk cId="3139022623" sldId="365"/>
            <ac:picMk id="87" creationId="{25FA5EA6-5B27-DC3F-959E-27A902C792D2}"/>
          </ac:picMkLst>
        </pc:picChg>
        <pc:picChg chg="mod topLvl">
          <ac:chgData name="Courtney Woolum" userId="85c78ab8a41235f3" providerId="LiveId" clId="{9331A487-A569-4A00-A3E7-58B43F306DEA}" dt="2024-04-01T04:15:56.952" v="19108" actId="478"/>
          <ac:picMkLst>
            <pc:docMk/>
            <pc:sldMk cId="3139022623" sldId="365"/>
            <ac:picMk id="93" creationId="{502F3F64-3BD4-D965-9690-9DA0486B9A0E}"/>
          </ac:picMkLst>
        </pc:picChg>
        <pc:picChg chg="del mod">
          <ac:chgData name="Courtney Woolum" userId="85c78ab8a41235f3" providerId="LiveId" clId="{9331A487-A569-4A00-A3E7-58B43F306DEA}" dt="2024-04-01T04:15:54.535" v="19107" actId="478"/>
          <ac:picMkLst>
            <pc:docMk/>
            <pc:sldMk cId="3139022623" sldId="365"/>
            <ac:picMk id="94" creationId="{4BC77D16-6C87-3A26-2EF0-067C2ADE638F}"/>
          </ac:picMkLst>
        </pc:picChg>
        <pc:picChg chg="del mod topLvl">
          <ac:chgData name="Courtney Woolum" userId="85c78ab8a41235f3" providerId="LiveId" clId="{9331A487-A569-4A00-A3E7-58B43F306DEA}" dt="2024-04-01T04:15:56.952" v="19108" actId="478"/>
          <ac:picMkLst>
            <pc:docMk/>
            <pc:sldMk cId="3139022623" sldId="365"/>
            <ac:picMk id="95" creationId="{0C50781E-2CDC-C182-0279-53F8FC1ED6C4}"/>
          </ac:picMkLst>
        </pc:picChg>
        <pc:cxnChg chg="mod">
          <ac:chgData name="Courtney Woolum" userId="85c78ab8a41235f3" providerId="LiveId" clId="{9331A487-A569-4A00-A3E7-58B43F306DEA}" dt="2024-04-01T03:57:35.360" v="19010" actId="208"/>
          <ac:cxnSpMkLst>
            <pc:docMk/>
            <pc:sldMk cId="3139022623" sldId="365"/>
            <ac:cxnSpMk id="25" creationId="{7651EEC0-448E-A22A-812F-0AA123D3B465}"/>
          </ac:cxnSpMkLst>
        </pc:cxnChg>
        <pc:cxnChg chg="mod">
          <ac:chgData name="Courtney Woolum" userId="85c78ab8a41235f3" providerId="LiveId" clId="{9331A487-A569-4A00-A3E7-58B43F306DEA}" dt="2024-04-01T03:57:35.360" v="19010" actId="208"/>
          <ac:cxnSpMkLst>
            <pc:docMk/>
            <pc:sldMk cId="3139022623" sldId="365"/>
            <ac:cxnSpMk id="26" creationId="{92DB7DAE-6FC2-F0C0-0AC6-7F6C82527273}"/>
          </ac:cxnSpMkLst>
        </pc:cxnChg>
        <pc:cxnChg chg="mod">
          <ac:chgData name="Courtney Woolum" userId="85c78ab8a41235f3" providerId="LiveId" clId="{9331A487-A569-4A00-A3E7-58B43F306DEA}" dt="2024-04-01T03:55:17.910" v="18975" actId="164"/>
          <ac:cxnSpMkLst>
            <pc:docMk/>
            <pc:sldMk cId="3139022623" sldId="365"/>
            <ac:cxnSpMk id="44" creationId="{91BDC154-D936-D856-E76A-795778075DB1}"/>
          </ac:cxnSpMkLst>
        </pc:cxnChg>
        <pc:cxnChg chg="mod">
          <ac:chgData name="Courtney Woolum" userId="85c78ab8a41235f3" providerId="LiveId" clId="{9331A487-A569-4A00-A3E7-58B43F306DEA}" dt="2024-04-01T03:55:17.910" v="18975" actId="164"/>
          <ac:cxnSpMkLst>
            <pc:docMk/>
            <pc:sldMk cId="3139022623" sldId="365"/>
            <ac:cxnSpMk id="50" creationId="{C5703493-74B5-E083-F266-9BCFC14A1219}"/>
          </ac:cxnSpMkLst>
        </pc:cxnChg>
        <pc:cxnChg chg="mod">
          <ac:chgData name="Courtney Woolum" userId="85c78ab8a41235f3" providerId="LiveId" clId="{9331A487-A569-4A00-A3E7-58B43F306DEA}" dt="2024-04-01T04:17:02.870" v="19114" actId="208"/>
          <ac:cxnSpMkLst>
            <pc:docMk/>
            <pc:sldMk cId="3139022623" sldId="365"/>
            <ac:cxnSpMk id="67" creationId="{FB648AC8-A0D2-39B8-C7B1-958B4B71AD89}"/>
          </ac:cxnSpMkLst>
        </pc:cxnChg>
        <pc:cxnChg chg="mod">
          <ac:chgData name="Courtney Woolum" userId="85c78ab8a41235f3" providerId="LiveId" clId="{9331A487-A569-4A00-A3E7-58B43F306DEA}" dt="2024-04-01T04:16:56.692" v="19112" actId="208"/>
          <ac:cxnSpMkLst>
            <pc:docMk/>
            <pc:sldMk cId="3139022623" sldId="365"/>
            <ac:cxnSpMk id="70" creationId="{7E33AC18-9521-3E91-5806-D5288CF7AF9B}"/>
          </ac:cxnSpMkLst>
        </pc:cxnChg>
        <pc:cxnChg chg="mod">
          <ac:chgData name="Courtney Woolum" userId="85c78ab8a41235f3" providerId="LiveId" clId="{9331A487-A569-4A00-A3E7-58B43F306DEA}" dt="2024-04-01T04:16:56.692" v="19112" actId="208"/>
          <ac:cxnSpMkLst>
            <pc:docMk/>
            <pc:sldMk cId="3139022623" sldId="365"/>
            <ac:cxnSpMk id="74" creationId="{445695EC-21B7-CF35-0729-0896A093C224}"/>
          </ac:cxnSpMkLst>
        </pc:cxnChg>
        <pc:cxnChg chg="mod">
          <ac:chgData name="Courtney Woolum" userId="85c78ab8a41235f3" providerId="LiveId" clId="{9331A487-A569-4A00-A3E7-58B43F306DEA}" dt="2024-04-01T04:17:00.479" v="19113" actId="208"/>
          <ac:cxnSpMkLst>
            <pc:docMk/>
            <pc:sldMk cId="3139022623" sldId="365"/>
            <ac:cxnSpMk id="79" creationId="{1DF19712-E7BA-4F5F-E868-6E0FFE41A693}"/>
          </ac:cxnSpMkLst>
        </pc:cxnChg>
        <pc:cxnChg chg="mod">
          <ac:chgData name="Courtney Woolum" userId="85c78ab8a41235f3" providerId="LiveId" clId="{9331A487-A569-4A00-A3E7-58B43F306DEA}" dt="2024-04-01T04:17:00.479" v="19113" actId="208"/>
          <ac:cxnSpMkLst>
            <pc:docMk/>
            <pc:sldMk cId="3139022623" sldId="365"/>
            <ac:cxnSpMk id="81" creationId="{2BC714A4-E9C8-03B6-35C7-987D197B2599}"/>
          </ac:cxnSpMkLst>
        </pc:cxnChg>
        <pc:cxnChg chg="del mod">
          <ac:chgData name="Courtney Woolum" userId="85c78ab8a41235f3" providerId="LiveId" clId="{9331A487-A569-4A00-A3E7-58B43F306DEA}" dt="2024-04-01T03:57:57.391" v="19014" actId="478"/>
          <ac:cxnSpMkLst>
            <pc:docMk/>
            <pc:sldMk cId="3139022623" sldId="365"/>
            <ac:cxnSpMk id="83" creationId="{CBCC7224-29F5-E0E6-6299-1C1550CB830F}"/>
          </ac:cxnSpMkLst>
        </pc:cxnChg>
        <pc:cxnChg chg="del mod">
          <ac:chgData name="Courtney Woolum" userId="85c78ab8a41235f3" providerId="LiveId" clId="{9331A487-A569-4A00-A3E7-58B43F306DEA}" dt="2024-04-01T03:57:14.167" v="19001" actId="478"/>
          <ac:cxnSpMkLst>
            <pc:docMk/>
            <pc:sldMk cId="3139022623" sldId="365"/>
            <ac:cxnSpMk id="84" creationId="{BF6B6CD5-29C8-74CE-0FF0-7A12B69C0E3A}"/>
          </ac:cxnSpMkLst>
        </pc:cxnChg>
        <pc:cxnChg chg="mod">
          <ac:chgData name="Courtney Woolum" userId="85c78ab8a41235f3" providerId="LiveId" clId="{9331A487-A569-4A00-A3E7-58B43F306DEA}" dt="2024-04-01T04:11:05.608" v="19083" actId="164"/>
          <ac:cxnSpMkLst>
            <pc:docMk/>
            <pc:sldMk cId="3139022623" sldId="365"/>
            <ac:cxnSpMk id="89" creationId="{E055537C-B902-5AFF-5B2D-8A6E381B549C}"/>
          </ac:cxnSpMkLst>
        </pc:cxnChg>
        <pc:cxnChg chg="mod">
          <ac:chgData name="Courtney Woolum" userId="85c78ab8a41235f3" providerId="LiveId" clId="{9331A487-A569-4A00-A3E7-58B43F306DEA}" dt="2024-04-01T04:11:05.608" v="19083" actId="164"/>
          <ac:cxnSpMkLst>
            <pc:docMk/>
            <pc:sldMk cId="3139022623" sldId="365"/>
            <ac:cxnSpMk id="90" creationId="{539D5058-2838-409C-DBDB-B0F3B200DCC0}"/>
          </ac:cxnSpMkLst>
        </pc:cxnChg>
        <pc:cxnChg chg="mod">
          <ac:chgData name="Courtney Woolum" userId="85c78ab8a41235f3" providerId="LiveId" clId="{9331A487-A569-4A00-A3E7-58B43F306DEA}" dt="2024-04-01T04:11:05.608" v="19083" actId="164"/>
          <ac:cxnSpMkLst>
            <pc:docMk/>
            <pc:sldMk cId="3139022623" sldId="365"/>
            <ac:cxnSpMk id="91" creationId="{18346C66-7FC6-F86D-DB94-BFDFEADC61A3}"/>
          </ac:cxnSpMkLst>
        </pc:cxnChg>
      </pc:sldChg>
      <pc:sldChg chg="add del">
        <pc:chgData name="Courtney Woolum" userId="85c78ab8a41235f3" providerId="LiveId" clId="{9331A487-A569-4A00-A3E7-58B43F306DEA}" dt="2024-04-01T17:38:30.580" v="19566" actId="2696"/>
        <pc:sldMkLst>
          <pc:docMk/>
          <pc:sldMk cId="309395233" sldId="366"/>
        </pc:sldMkLst>
      </pc:sldChg>
      <pc:sldChg chg="addSp delSp modSp add del mod ord addAnim delAnim modAnim modShow modNotesTx">
        <pc:chgData name="Courtney Woolum" userId="85c78ab8a41235f3" providerId="LiveId" clId="{9331A487-A569-4A00-A3E7-58B43F306DEA}" dt="2024-04-02T05:19:37.319" v="21620" actId="2696"/>
        <pc:sldMkLst>
          <pc:docMk/>
          <pc:sldMk cId="4183269460" sldId="367"/>
        </pc:sldMkLst>
        <pc:spChg chg="add mod">
          <ac:chgData name="Courtney Woolum" userId="85c78ab8a41235f3" providerId="LiveId" clId="{9331A487-A569-4A00-A3E7-58B43F306DEA}" dt="2024-04-02T05:08:42.310" v="21484" actId="1076"/>
          <ac:spMkLst>
            <pc:docMk/>
            <pc:sldMk cId="4183269460" sldId="367"/>
            <ac:spMk id="4" creationId="{6A40914D-B152-1B11-65DA-88FC347440B6}"/>
          </ac:spMkLst>
        </pc:spChg>
        <pc:spChg chg="mod">
          <ac:chgData name="Courtney Woolum" userId="85c78ab8a41235f3" providerId="LiveId" clId="{9331A487-A569-4A00-A3E7-58B43F306DEA}" dt="2024-04-02T05:09:52.373" v="21528" actId="20577"/>
          <ac:spMkLst>
            <pc:docMk/>
            <pc:sldMk cId="4183269460" sldId="367"/>
            <ac:spMk id="5" creationId="{B9F96B8E-3A0A-4223-DD7E-9E4AAECA1B0F}"/>
          </ac:spMkLst>
        </pc:spChg>
        <pc:spChg chg="add del mod">
          <ac:chgData name="Courtney Woolum" userId="85c78ab8a41235f3" providerId="LiveId" clId="{9331A487-A569-4A00-A3E7-58B43F306DEA}" dt="2024-04-02T05:08:57.478" v="21501" actId="478"/>
          <ac:spMkLst>
            <pc:docMk/>
            <pc:sldMk cId="4183269460" sldId="367"/>
            <ac:spMk id="6" creationId="{889C71FA-9701-AB76-FDCA-C0897B895F78}"/>
          </ac:spMkLst>
        </pc:spChg>
        <pc:spChg chg="mod">
          <ac:chgData name="Courtney Woolum" userId="85c78ab8a41235f3" providerId="LiveId" clId="{9331A487-A569-4A00-A3E7-58B43F306DEA}" dt="2024-04-02T05:11:45.213" v="21538" actId="14"/>
          <ac:spMkLst>
            <pc:docMk/>
            <pc:sldMk cId="4183269460" sldId="367"/>
            <ac:spMk id="14" creationId="{14A6ADF1-CC08-08DA-B868-3FEF2D55E1C7}"/>
          </ac:spMkLst>
        </pc:spChg>
        <pc:spChg chg="add del mod">
          <ac:chgData name="Courtney Woolum" userId="85c78ab8a41235f3" providerId="LiveId" clId="{9331A487-A569-4A00-A3E7-58B43F306DEA}" dt="2024-04-02T00:18:19.441" v="20010" actId="478"/>
          <ac:spMkLst>
            <pc:docMk/>
            <pc:sldMk cId="4183269460" sldId="367"/>
            <ac:spMk id="21" creationId="{B4251247-B4F5-F29D-F482-785D561ECFEA}"/>
          </ac:spMkLst>
        </pc:spChg>
        <pc:spChg chg="mod ord">
          <ac:chgData name="Courtney Woolum" userId="85c78ab8a41235f3" providerId="LiveId" clId="{9331A487-A569-4A00-A3E7-58B43F306DEA}" dt="2024-04-02T05:08:03.602" v="21478" actId="1076"/>
          <ac:spMkLst>
            <pc:docMk/>
            <pc:sldMk cId="4183269460" sldId="367"/>
            <ac:spMk id="23" creationId="{85BDCD20-EE48-A1EF-D491-6D21F9E3BFBA}"/>
          </ac:spMkLst>
        </pc:spChg>
        <pc:spChg chg="del">
          <ac:chgData name="Courtney Woolum" userId="85c78ab8a41235f3" providerId="LiveId" clId="{9331A487-A569-4A00-A3E7-58B43F306DEA}" dt="2024-04-01T22:57:54.857" v="19685" actId="478"/>
          <ac:spMkLst>
            <pc:docMk/>
            <pc:sldMk cId="4183269460" sldId="367"/>
            <ac:spMk id="24" creationId="{6BA5B64E-07E8-A5D9-52BC-4914A1157ECC}"/>
          </ac:spMkLst>
        </pc:spChg>
        <pc:spChg chg="add del mod">
          <ac:chgData name="Courtney Woolum" userId="85c78ab8a41235f3" providerId="LiveId" clId="{9331A487-A569-4A00-A3E7-58B43F306DEA}" dt="2024-04-02T01:20:05.500" v="20101"/>
          <ac:spMkLst>
            <pc:docMk/>
            <pc:sldMk cId="4183269460" sldId="367"/>
            <ac:spMk id="25" creationId="{F4C5DDEF-E56B-C962-5C6A-D7680119E1E6}"/>
          </ac:spMkLst>
        </pc:spChg>
        <pc:spChg chg="add del mod">
          <ac:chgData name="Courtney Woolum" userId="85c78ab8a41235f3" providerId="LiveId" clId="{9331A487-A569-4A00-A3E7-58B43F306DEA}" dt="2024-04-02T05:08:39.631" v="21483" actId="1076"/>
          <ac:spMkLst>
            <pc:docMk/>
            <pc:sldMk cId="4183269460" sldId="367"/>
            <ac:spMk id="27" creationId="{C35AB39E-328D-077A-61D3-04F9FDE50249}"/>
          </ac:spMkLst>
        </pc:spChg>
        <pc:spChg chg="add del mod">
          <ac:chgData name="Courtney Woolum" userId="85c78ab8a41235f3" providerId="LiveId" clId="{9331A487-A569-4A00-A3E7-58B43F306DEA}" dt="2024-04-02T01:28:58.009" v="20149" actId="11529"/>
          <ac:spMkLst>
            <pc:docMk/>
            <pc:sldMk cId="4183269460" sldId="367"/>
            <ac:spMk id="29" creationId="{8907E94B-2ECE-E298-F275-349F77C77B30}"/>
          </ac:spMkLst>
        </pc:spChg>
        <pc:spChg chg="add del mod">
          <ac:chgData name="Courtney Woolum" userId="85c78ab8a41235f3" providerId="LiveId" clId="{9331A487-A569-4A00-A3E7-58B43F306DEA}" dt="2024-04-02T00:17:27.851" v="19994" actId="478"/>
          <ac:spMkLst>
            <pc:docMk/>
            <pc:sldMk cId="4183269460" sldId="367"/>
            <ac:spMk id="34" creationId="{F05983CA-E9E1-29C6-0DC0-C58A2286F001}"/>
          </ac:spMkLst>
        </pc:spChg>
        <pc:graphicFrameChg chg="add del mod modGraphic">
          <ac:chgData name="Courtney Woolum" userId="85c78ab8a41235f3" providerId="LiveId" clId="{9331A487-A569-4A00-A3E7-58B43F306DEA}" dt="2024-04-02T05:11:57.008" v="21539" actId="478"/>
          <ac:graphicFrameMkLst>
            <pc:docMk/>
            <pc:sldMk cId="4183269460" sldId="367"/>
            <ac:graphicFrameMk id="2" creationId="{A124063B-0B96-E124-6D8C-EC6CD024D61D}"/>
          </ac:graphicFrameMkLst>
        </pc:graphicFrameChg>
        <pc:graphicFrameChg chg="add del mod modGraphic">
          <ac:chgData name="Courtney Woolum" userId="85c78ab8a41235f3" providerId="LiveId" clId="{9331A487-A569-4A00-A3E7-58B43F306DEA}" dt="2024-04-02T05:08:37.429" v="21482" actId="1076"/>
          <ac:graphicFrameMkLst>
            <pc:docMk/>
            <pc:sldMk cId="4183269460" sldId="367"/>
            <ac:graphicFrameMk id="3" creationId="{7C0C7B78-5D8E-4DE3-3AC2-24AF5632816D}"/>
          </ac:graphicFrameMkLst>
        </pc:graphicFrameChg>
        <pc:graphicFrameChg chg="add mod">
          <ac:chgData name="Courtney Woolum" userId="85c78ab8a41235f3" providerId="LiveId" clId="{9331A487-A569-4A00-A3E7-58B43F306DEA}" dt="2024-04-01T23:46:30.181" v="19813" actId="571"/>
          <ac:graphicFrameMkLst>
            <pc:docMk/>
            <pc:sldMk cId="4183269460" sldId="367"/>
            <ac:graphicFrameMk id="4" creationId="{EBAD899D-F9FE-10B9-9499-7B4EF58D160A}"/>
          </ac:graphicFrameMkLst>
        </pc:graphicFrameChg>
        <pc:graphicFrameChg chg="add mod">
          <ac:chgData name="Courtney Woolum" userId="85c78ab8a41235f3" providerId="LiveId" clId="{9331A487-A569-4A00-A3E7-58B43F306DEA}" dt="2024-04-01T23:46:29.820" v="19812" actId="571"/>
          <ac:graphicFrameMkLst>
            <pc:docMk/>
            <pc:sldMk cId="4183269460" sldId="367"/>
            <ac:graphicFrameMk id="7" creationId="{01B5923F-0738-8546-5076-1591979963D7}"/>
          </ac:graphicFrameMkLst>
        </pc:graphicFrameChg>
        <pc:graphicFrameChg chg="add mod">
          <ac:chgData name="Courtney Woolum" userId="85c78ab8a41235f3" providerId="LiveId" clId="{9331A487-A569-4A00-A3E7-58B43F306DEA}" dt="2024-04-01T23:46:29.663" v="19811" actId="571"/>
          <ac:graphicFrameMkLst>
            <pc:docMk/>
            <pc:sldMk cId="4183269460" sldId="367"/>
            <ac:graphicFrameMk id="9" creationId="{0E705547-D893-1BB0-0A65-F886DE69B949}"/>
          </ac:graphicFrameMkLst>
        </pc:graphicFrameChg>
        <pc:graphicFrameChg chg="add mod">
          <ac:chgData name="Courtney Woolum" userId="85c78ab8a41235f3" providerId="LiveId" clId="{9331A487-A569-4A00-A3E7-58B43F306DEA}" dt="2024-04-01T23:46:29.271" v="19810" actId="571"/>
          <ac:graphicFrameMkLst>
            <pc:docMk/>
            <pc:sldMk cId="4183269460" sldId="367"/>
            <ac:graphicFrameMk id="11" creationId="{96D5601C-706D-FBD2-0626-D48467BB9BD7}"/>
          </ac:graphicFrameMkLst>
        </pc:graphicFrameChg>
        <pc:graphicFrameChg chg="del">
          <ac:chgData name="Courtney Woolum" userId="85c78ab8a41235f3" providerId="LiveId" clId="{9331A487-A569-4A00-A3E7-58B43F306DEA}" dt="2024-04-01T22:59:20.818" v="19751" actId="478"/>
          <ac:graphicFrameMkLst>
            <pc:docMk/>
            <pc:sldMk cId="4183269460" sldId="367"/>
            <ac:graphicFrameMk id="12" creationId="{7589496F-4D8C-4F95-B023-2C64E7AE9E84}"/>
          </ac:graphicFrameMkLst>
        </pc:graphicFrameChg>
        <pc:graphicFrameChg chg="del">
          <ac:chgData name="Courtney Woolum" userId="85c78ab8a41235f3" providerId="LiveId" clId="{9331A487-A569-4A00-A3E7-58B43F306DEA}" dt="2024-04-02T05:07:29.920" v="21476" actId="478"/>
          <ac:graphicFrameMkLst>
            <pc:docMk/>
            <pc:sldMk cId="4183269460" sldId="367"/>
            <ac:graphicFrameMk id="18" creationId="{9D4CBA76-CF41-976C-D4DB-1AA11B1303AB}"/>
          </ac:graphicFrameMkLst>
        </pc:graphicFrameChg>
        <pc:cxnChg chg="add mod">
          <ac:chgData name="Courtney Woolum" userId="85c78ab8a41235f3" providerId="LiveId" clId="{9331A487-A569-4A00-A3E7-58B43F306DEA}" dt="2024-04-01T23:46:30.181" v="19813" actId="571"/>
          <ac:cxnSpMkLst>
            <pc:docMk/>
            <pc:sldMk cId="4183269460" sldId="367"/>
            <ac:cxnSpMk id="6" creationId="{06B57D7B-657E-13CF-1003-8F774378A9EE}"/>
          </ac:cxnSpMkLst>
        </pc:cxnChg>
        <pc:cxnChg chg="add mod">
          <ac:chgData name="Courtney Woolum" userId="85c78ab8a41235f3" providerId="LiveId" clId="{9331A487-A569-4A00-A3E7-58B43F306DEA}" dt="2024-04-01T23:46:29.820" v="19812" actId="571"/>
          <ac:cxnSpMkLst>
            <pc:docMk/>
            <pc:sldMk cId="4183269460" sldId="367"/>
            <ac:cxnSpMk id="8" creationId="{C0BA53F1-07C2-37FE-D9B3-FAD17AB6C6AC}"/>
          </ac:cxnSpMkLst>
        </pc:cxnChg>
        <pc:cxnChg chg="add mod">
          <ac:chgData name="Courtney Woolum" userId="85c78ab8a41235f3" providerId="LiveId" clId="{9331A487-A569-4A00-A3E7-58B43F306DEA}" dt="2024-04-01T23:46:29.663" v="19811" actId="571"/>
          <ac:cxnSpMkLst>
            <pc:docMk/>
            <pc:sldMk cId="4183269460" sldId="367"/>
            <ac:cxnSpMk id="10" creationId="{DD0C8C3D-C9F3-E68B-60B9-D6C30174220A}"/>
          </ac:cxnSpMkLst>
        </pc:cxnChg>
        <pc:cxnChg chg="add mod">
          <ac:chgData name="Courtney Woolum" userId="85c78ab8a41235f3" providerId="LiveId" clId="{9331A487-A569-4A00-A3E7-58B43F306DEA}" dt="2024-04-01T23:46:29.271" v="19810" actId="571"/>
          <ac:cxnSpMkLst>
            <pc:docMk/>
            <pc:sldMk cId="4183269460" sldId="367"/>
            <ac:cxnSpMk id="13" creationId="{A580E178-7344-F425-CC7D-5171F70646EC}"/>
          </ac:cxnSpMkLst>
        </pc:cxnChg>
        <pc:cxnChg chg="del mod">
          <ac:chgData name="Courtney Woolum" userId="85c78ab8a41235f3" providerId="LiveId" clId="{9331A487-A569-4A00-A3E7-58B43F306DEA}" dt="2024-04-02T01:19:37.587" v="20098" actId="478"/>
          <ac:cxnSpMkLst>
            <pc:docMk/>
            <pc:sldMk cId="4183269460" sldId="367"/>
            <ac:cxnSpMk id="26" creationId="{9D75843A-116B-C82C-4801-6B16ADB283E6}"/>
          </ac:cxnSpMkLst>
        </pc:cxnChg>
        <pc:cxnChg chg="del mod">
          <ac:chgData name="Courtney Woolum" userId="85c78ab8a41235f3" providerId="LiveId" clId="{9331A487-A569-4A00-A3E7-58B43F306DEA}" dt="2024-04-02T03:57:12.052" v="21143" actId="478"/>
          <ac:cxnSpMkLst>
            <pc:docMk/>
            <pc:sldMk cId="4183269460" sldId="367"/>
            <ac:cxnSpMk id="28" creationId="{8B1649B8-08E7-142B-E0C5-A9D268D5E4DB}"/>
          </ac:cxnSpMkLst>
        </pc:cxnChg>
      </pc:sldChg>
      <pc:sldChg chg="addSp delSp modSp add mod addAnim delAnim modAnim">
        <pc:chgData name="Courtney Woolum" userId="85c78ab8a41235f3" providerId="LiveId" clId="{9331A487-A569-4A00-A3E7-58B43F306DEA}" dt="2024-04-04T04:05:34.385" v="32602" actId="113"/>
        <pc:sldMkLst>
          <pc:docMk/>
          <pc:sldMk cId="1946491071" sldId="368"/>
        </pc:sldMkLst>
        <pc:spChg chg="mod">
          <ac:chgData name="Courtney Woolum" userId="85c78ab8a41235f3" providerId="LiveId" clId="{9331A487-A569-4A00-A3E7-58B43F306DEA}" dt="2024-04-02T05:09:24.302" v="21523" actId="20577"/>
          <ac:spMkLst>
            <pc:docMk/>
            <pc:sldMk cId="1946491071" sldId="368"/>
            <ac:spMk id="2" creationId="{36E94EF5-4EDB-39F5-9F65-0C44CADF970D}"/>
          </ac:spMkLst>
        </pc:spChg>
        <pc:spChg chg="mod">
          <ac:chgData name="Courtney Woolum" userId="85c78ab8a41235f3" providerId="LiveId" clId="{9331A487-A569-4A00-A3E7-58B43F306DEA}" dt="2024-04-02T05:27:44.702" v="21704" actId="20577"/>
          <ac:spMkLst>
            <pc:docMk/>
            <pc:sldMk cId="1946491071" sldId="368"/>
            <ac:spMk id="6" creationId="{7271FC23-ABB4-5D1D-2DF1-D7E1FB3A8C98}"/>
          </ac:spMkLst>
        </pc:spChg>
        <pc:spChg chg="add mod">
          <ac:chgData name="Courtney Woolum" userId="85c78ab8a41235f3" providerId="LiveId" clId="{9331A487-A569-4A00-A3E7-58B43F306DEA}" dt="2024-04-04T03:59:27.493" v="32593" actId="1076"/>
          <ac:spMkLst>
            <pc:docMk/>
            <pc:sldMk cId="1946491071" sldId="368"/>
            <ac:spMk id="19" creationId="{C30E2743-73C2-6D60-5B89-B5234295F789}"/>
          </ac:spMkLst>
        </pc:spChg>
        <pc:spChg chg="add mod">
          <ac:chgData name="Courtney Woolum" userId="85c78ab8a41235f3" providerId="LiveId" clId="{9331A487-A569-4A00-A3E7-58B43F306DEA}" dt="2024-04-04T03:59:14.972" v="32592" actId="1076"/>
          <ac:spMkLst>
            <pc:docMk/>
            <pc:sldMk cId="1946491071" sldId="368"/>
            <ac:spMk id="20" creationId="{4BB94BE3-7935-27A2-52E1-40C4F8984B0C}"/>
          </ac:spMkLst>
        </pc:spChg>
        <pc:spChg chg="add mod">
          <ac:chgData name="Courtney Woolum" userId="85c78ab8a41235f3" providerId="LiveId" clId="{9331A487-A569-4A00-A3E7-58B43F306DEA}" dt="2024-04-04T03:59:48.756" v="32596" actId="1036"/>
          <ac:spMkLst>
            <pc:docMk/>
            <pc:sldMk cId="1946491071" sldId="368"/>
            <ac:spMk id="21" creationId="{88F41DB7-8B83-CD0C-E703-3383C2F26141}"/>
          </ac:spMkLst>
        </pc:spChg>
        <pc:spChg chg="mod">
          <ac:chgData name="Courtney Woolum" userId="85c78ab8a41235f3" providerId="LiveId" clId="{9331A487-A569-4A00-A3E7-58B43F306DEA}" dt="2024-04-04T04:05:34.385" v="32602" actId="113"/>
          <ac:spMkLst>
            <pc:docMk/>
            <pc:sldMk cId="1946491071" sldId="368"/>
            <ac:spMk id="27" creationId="{E14E194F-4128-1BA6-D584-5227CECD7140}"/>
          </ac:spMkLst>
        </pc:spChg>
        <pc:spChg chg="mod">
          <ac:chgData name="Courtney Woolum" userId="85c78ab8a41235f3" providerId="LiveId" clId="{9331A487-A569-4A00-A3E7-58B43F306DEA}" dt="2024-04-04T03:44:38.319" v="32544" actId="1076"/>
          <ac:spMkLst>
            <pc:docMk/>
            <pc:sldMk cId="1946491071" sldId="368"/>
            <ac:spMk id="56" creationId="{7739E7D5-6394-C149-0E32-59C9FA150A39}"/>
          </ac:spMkLst>
        </pc:spChg>
        <pc:spChg chg="add del mod">
          <ac:chgData name="Courtney Woolum" userId="85c78ab8a41235f3" providerId="LiveId" clId="{9331A487-A569-4A00-A3E7-58B43F306DEA}" dt="2024-04-01T04:36:10.909" v="19246" actId="478"/>
          <ac:spMkLst>
            <pc:docMk/>
            <pc:sldMk cId="1946491071" sldId="368"/>
            <ac:spMk id="57" creationId="{1E1DEC52-E3FD-8712-E95C-15344FBD7CA9}"/>
          </ac:spMkLst>
        </pc:spChg>
        <pc:spChg chg="mod">
          <ac:chgData name="Courtney Woolum" userId="85c78ab8a41235f3" providerId="LiveId" clId="{9331A487-A569-4A00-A3E7-58B43F306DEA}" dt="2024-04-04T03:44:38.319" v="32544" actId="1076"/>
          <ac:spMkLst>
            <pc:docMk/>
            <pc:sldMk cId="1946491071" sldId="368"/>
            <ac:spMk id="112" creationId="{D8CE9ED6-2D0A-B70D-C35D-42F0EFD90884}"/>
          </ac:spMkLst>
        </pc:spChg>
        <pc:spChg chg="mod">
          <ac:chgData name="Courtney Woolum" userId="85c78ab8a41235f3" providerId="LiveId" clId="{9331A487-A569-4A00-A3E7-58B43F306DEA}" dt="2024-04-04T03:44:38.319" v="32544" actId="1076"/>
          <ac:spMkLst>
            <pc:docMk/>
            <pc:sldMk cId="1946491071" sldId="368"/>
            <ac:spMk id="113" creationId="{88698AE3-2C94-7992-76A4-65C2E11CAAFF}"/>
          </ac:spMkLst>
        </pc:spChg>
        <pc:grpChg chg="add del mod">
          <ac:chgData name="Courtney Woolum" userId="85c78ab8a41235f3" providerId="LiveId" clId="{9331A487-A569-4A00-A3E7-58B43F306DEA}" dt="2024-04-01T04:28:52.019" v="19183" actId="478"/>
          <ac:grpSpMkLst>
            <pc:docMk/>
            <pc:sldMk cId="1946491071" sldId="368"/>
            <ac:grpSpMk id="3" creationId="{B56BEE03-21A4-1D95-E125-1D87A0F203BB}"/>
          </ac:grpSpMkLst>
        </pc:grpChg>
        <pc:grpChg chg="add mod topLvl">
          <ac:chgData name="Courtney Woolum" userId="85c78ab8a41235f3" providerId="LiveId" clId="{9331A487-A569-4A00-A3E7-58B43F306DEA}" dt="2024-04-04T03:44:53.832" v="32548" actId="1035"/>
          <ac:grpSpMkLst>
            <pc:docMk/>
            <pc:sldMk cId="1946491071" sldId="368"/>
            <ac:grpSpMk id="3" creationId="{C6E310B2-5EE0-8C55-AA8B-EF8F36E9881A}"/>
          </ac:grpSpMkLst>
        </pc:grpChg>
        <pc:grpChg chg="add del mod">
          <ac:chgData name="Courtney Woolum" userId="85c78ab8a41235f3" providerId="LiveId" clId="{9331A487-A569-4A00-A3E7-58B43F306DEA}" dt="2024-04-04T03:39:37.258" v="32483" actId="165"/>
          <ac:grpSpMkLst>
            <pc:docMk/>
            <pc:sldMk cId="1946491071" sldId="368"/>
            <ac:grpSpMk id="12" creationId="{F68E3223-ABE2-69EC-F42B-73DC26C95765}"/>
          </ac:grpSpMkLst>
        </pc:grpChg>
        <pc:grpChg chg="mod">
          <ac:chgData name="Courtney Woolum" userId="85c78ab8a41235f3" providerId="LiveId" clId="{9331A487-A569-4A00-A3E7-58B43F306DEA}" dt="2024-04-04T03:44:38.319" v="32544" actId="1076"/>
          <ac:grpSpMkLst>
            <pc:docMk/>
            <pc:sldMk cId="1946491071" sldId="368"/>
            <ac:grpSpMk id="14" creationId="{56A851B5-0C4C-CB54-AFF8-933EF4DDC881}"/>
          </ac:grpSpMkLst>
        </pc:grpChg>
        <pc:grpChg chg="mod">
          <ac:chgData name="Courtney Woolum" userId="85c78ab8a41235f3" providerId="LiveId" clId="{9331A487-A569-4A00-A3E7-58B43F306DEA}" dt="2024-04-04T03:44:38.319" v="32544" actId="1076"/>
          <ac:grpSpMkLst>
            <pc:docMk/>
            <pc:sldMk cId="1946491071" sldId="368"/>
            <ac:grpSpMk id="16" creationId="{5E849E82-CC33-C899-813B-0C575D792017}"/>
          </ac:grpSpMkLst>
        </pc:grpChg>
        <pc:grpChg chg="add mod">
          <ac:chgData name="Courtney Woolum" userId="85c78ab8a41235f3" providerId="LiveId" clId="{9331A487-A569-4A00-A3E7-58B43F306DEA}" dt="2024-04-04T03:44:38.319" v="32544" actId="1076"/>
          <ac:grpSpMkLst>
            <pc:docMk/>
            <pc:sldMk cId="1946491071" sldId="368"/>
            <ac:grpSpMk id="17" creationId="{60BC25FA-CF8B-CC48-2718-AC06343E3A3B}"/>
          </ac:grpSpMkLst>
        </pc:grpChg>
        <pc:grpChg chg="add mod">
          <ac:chgData name="Courtney Woolum" userId="85c78ab8a41235f3" providerId="LiveId" clId="{9331A487-A569-4A00-A3E7-58B43F306DEA}" dt="2024-04-04T03:41:17.781" v="32496" actId="164"/>
          <ac:grpSpMkLst>
            <pc:docMk/>
            <pc:sldMk cId="1946491071" sldId="368"/>
            <ac:grpSpMk id="18" creationId="{85A55314-B1F2-EE1C-D042-BB63E7154BB1}"/>
          </ac:grpSpMkLst>
        </pc:grpChg>
        <pc:grpChg chg="del">
          <ac:chgData name="Courtney Woolum" userId="85c78ab8a41235f3" providerId="LiveId" clId="{9331A487-A569-4A00-A3E7-58B43F306DEA}" dt="2024-04-01T04:40:31.424" v="19308" actId="478"/>
          <ac:grpSpMkLst>
            <pc:docMk/>
            <pc:sldMk cId="1946491071" sldId="368"/>
            <ac:grpSpMk id="18" creationId="{91DAB2BC-AAB0-665F-E2A5-673FDFA2E6E0}"/>
          </ac:grpSpMkLst>
        </pc:grpChg>
        <pc:grpChg chg="del">
          <ac:chgData name="Courtney Woolum" userId="85c78ab8a41235f3" providerId="LiveId" clId="{9331A487-A569-4A00-A3E7-58B43F306DEA}" dt="2024-04-01T04:40:32.304" v="19309" actId="478"/>
          <ac:grpSpMkLst>
            <pc:docMk/>
            <pc:sldMk cId="1946491071" sldId="368"/>
            <ac:grpSpMk id="19" creationId="{80E76355-2CF3-3376-FFD3-441B761C2F2B}"/>
          </ac:grpSpMkLst>
        </pc:grpChg>
        <pc:grpChg chg="del mod">
          <ac:chgData name="Courtney Woolum" userId="85c78ab8a41235f3" providerId="LiveId" clId="{9331A487-A569-4A00-A3E7-58B43F306DEA}" dt="2024-04-01T04:40:30.594" v="19307" actId="478"/>
          <ac:grpSpMkLst>
            <pc:docMk/>
            <pc:sldMk cId="1946491071" sldId="368"/>
            <ac:grpSpMk id="20" creationId="{D81DCC3A-A5D9-7826-703D-1E6E8176F97E}"/>
          </ac:grpSpMkLst>
        </pc:grpChg>
        <pc:grpChg chg="del">
          <ac:chgData name="Courtney Woolum" userId="85c78ab8a41235f3" providerId="LiveId" clId="{9331A487-A569-4A00-A3E7-58B43F306DEA}" dt="2024-04-01T04:18:43.071" v="19121" actId="21"/>
          <ac:grpSpMkLst>
            <pc:docMk/>
            <pc:sldMk cId="1946491071" sldId="368"/>
            <ac:grpSpMk id="24" creationId="{B56BEE03-21A4-1D95-E125-1D87A0F203BB}"/>
          </ac:grpSpMkLst>
        </pc:grpChg>
        <pc:grpChg chg="del">
          <ac:chgData name="Courtney Woolum" userId="85c78ab8a41235f3" providerId="LiveId" clId="{9331A487-A569-4A00-A3E7-58B43F306DEA}" dt="2024-04-01T04:17:32.299" v="19115" actId="165"/>
          <ac:grpSpMkLst>
            <pc:docMk/>
            <pc:sldMk cId="1946491071" sldId="368"/>
            <ac:grpSpMk id="31" creationId="{16204212-AC20-C5F3-B285-A6763EE79FDF}"/>
          </ac:grpSpMkLst>
        </pc:grpChg>
        <pc:grpChg chg="add del mod">
          <ac:chgData name="Courtney Woolum" userId="85c78ab8a41235f3" providerId="LiveId" clId="{9331A487-A569-4A00-A3E7-58B43F306DEA}" dt="2024-04-01T04:40:29.851" v="19306" actId="478"/>
          <ac:grpSpMkLst>
            <pc:docMk/>
            <pc:sldMk cId="1946491071" sldId="368"/>
            <ac:grpSpMk id="53" creationId="{0B5453CA-AC92-6393-7CD2-AA8104804458}"/>
          </ac:grpSpMkLst>
        </pc:grpChg>
        <pc:grpChg chg="add mod topLvl">
          <ac:chgData name="Courtney Woolum" userId="85c78ab8a41235f3" providerId="LiveId" clId="{9331A487-A569-4A00-A3E7-58B43F306DEA}" dt="2024-04-04T03:39:59.192" v="32487" actId="164"/>
          <ac:grpSpMkLst>
            <pc:docMk/>
            <pc:sldMk cId="1946491071" sldId="368"/>
            <ac:grpSpMk id="58" creationId="{02B3C9CB-0E5D-C738-FF1B-C4335C2384FD}"/>
          </ac:grpSpMkLst>
        </pc:grpChg>
        <pc:grpChg chg="add mod topLvl">
          <ac:chgData name="Courtney Woolum" userId="85c78ab8a41235f3" providerId="LiveId" clId="{9331A487-A569-4A00-A3E7-58B43F306DEA}" dt="2024-04-04T03:39:59.192" v="32487" actId="164"/>
          <ac:grpSpMkLst>
            <pc:docMk/>
            <pc:sldMk cId="1946491071" sldId="368"/>
            <ac:grpSpMk id="65" creationId="{FBC1ACDE-92AC-137C-14C6-D34D97FA5379}"/>
          </ac:grpSpMkLst>
        </pc:grpChg>
        <pc:grpChg chg="add mod topLvl">
          <ac:chgData name="Courtney Woolum" userId="85c78ab8a41235f3" providerId="LiveId" clId="{9331A487-A569-4A00-A3E7-58B43F306DEA}" dt="2024-04-04T03:39:59.192" v="32487" actId="164"/>
          <ac:grpSpMkLst>
            <pc:docMk/>
            <pc:sldMk cId="1946491071" sldId="368"/>
            <ac:grpSpMk id="69" creationId="{133F54EE-D632-DB93-A609-2C2D156EAABF}"/>
          </ac:grpSpMkLst>
        </pc:grpChg>
        <pc:grpChg chg="add del mod">
          <ac:chgData name="Courtney Woolum" userId="85c78ab8a41235f3" providerId="LiveId" clId="{9331A487-A569-4A00-A3E7-58B43F306DEA}" dt="2024-04-02T05:10:19.563" v="21531" actId="21"/>
          <ac:grpSpMkLst>
            <pc:docMk/>
            <pc:sldMk cId="1946491071" sldId="368"/>
            <ac:grpSpMk id="73" creationId="{C6E310B2-5EE0-8C55-AA8B-EF8F36E9881A}"/>
          </ac:grpSpMkLst>
        </pc:grpChg>
        <pc:graphicFrameChg chg="add del mod">
          <ac:chgData name="Courtney Woolum" userId="85c78ab8a41235f3" providerId="LiveId" clId="{9331A487-A569-4A00-A3E7-58B43F306DEA}" dt="2024-04-02T05:12:26.438" v="21541" actId="478"/>
          <ac:graphicFrameMkLst>
            <pc:docMk/>
            <pc:sldMk cId="1946491071" sldId="368"/>
            <ac:graphicFrameMk id="12" creationId="{78C8C693-CE31-94C1-E8C5-5DDA743230CF}"/>
          </ac:graphicFrameMkLst>
        </pc:graphicFrameChg>
        <pc:picChg chg="mod">
          <ac:chgData name="Courtney Woolum" userId="85c78ab8a41235f3" providerId="LiveId" clId="{9331A487-A569-4A00-A3E7-58B43F306DEA}" dt="2024-04-02T05:23:22.146" v="21680" actId="1582"/>
          <ac:picMkLst>
            <pc:docMk/>
            <pc:sldMk cId="1946491071" sldId="368"/>
            <ac:picMk id="4" creationId="{CF29CDFF-8731-625B-E57A-A9D47A79AE55}"/>
          </ac:picMkLst>
        </pc:picChg>
        <pc:picChg chg="mod">
          <ac:chgData name="Courtney Woolum" userId="85c78ab8a41235f3" providerId="LiveId" clId="{9331A487-A569-4A00-A3E7-58B43F306DEA}" dt="2024-04-02T05:23:22.146" v="21680" actId="1582"/>
          <ac:picMkLst>
            <pc:docMk/>
            <pc:sldMk cId="1946491071" sldId="368"/>
            <ac:picMk id="7" creationId="{A846D1BB-6E2E-367F-CB8D-EE9607B352B7}"/>
          </ac:picMkLst>
        </pc:picChg>
        <pc:picChg chg="mod">
          <ac:chgData name="Courtney Woolum" userId="85c78ab8a41235f3" providerId="LiveId" clId="{9331A487-A569-4A00-A3E7-58B43F306DEA}" dt="2024-04-02T05:23:22.146" v="21680" actId="1582"/>
          <ac:picMkLst>
            <pc:docMk/>
            <pc:sldMk cId="1946491071" sldId="368"/>
            <ac:picMk id="8" creationId="{E2B80BD0-4819-5627-74DD-00981AAB78C3}"/>
          </ac:picMkLst>
        </pc:picChg>
        <pc:picChg chg="add mod">
          <ac:chgData name="Courtney Woolum" userId="85c78ab8a41235f3" providerId="LiveId" clId="{9331A487-A569-4A00-A3E7-58B43F306DEA}" dt="2024-04-04T03:44:38.319" v="32544" actId="1076"/>
          <ac:picMkLst>
            <pc:docMk/>
            <pc:sldMk cId="1946491071" sldId="368"/>
            <ac:picMk id="13" creationId="{DA2414DC-DCAF-1DDE-EF11-0D5E1406AD7D}"/>
          </ac:picMkLst>
        </pc:picChg>
        <pc:picChg chg="add mod">
          <ac:chgData name="Courtney Woolum" userId="85c78ab8a41235f3" providerId="LiveId" clId="{9331A487-A569-4A00-A3E7-58B43F306DEA}" dt="2024-04-04T03:44:38.319" v="32544" actId="1076"/>
          <ac:picMkLst>
            <pc:docMk/>
            <pc:sldMk cId="1946491071" sldId="368"/>
            <ac:picMk id="15" creationId="{BFE3CC03-EE3A-BC88-6DD8-B26B2C5CF83B}"/>
          </ac:picMkLst>
        </pc:picChg>
        <pc:picChg chg="mod">
          <ac:chgData name="Courtney Woolum" userId="85c78ab8a41235f3" providerId="LiveId" clId="{9331A487-A569-4A00-A3E7-58B43F306DEA}" dt="2024-04-04T03:44:38.319" v="32544" actId="1076"/>
          <ac:picMkLst>
            <pc:docMk/>
            <pc:sldMk cId="1946491071" sldId="368"/>
            <ac:picMk id="30" creationId="{C17C6E72-2A28-58E9-C15D-D9B8EE904D3E}"/>
          </ac:picMkLst>
        </pc:picChg>
        <pc:picChg chg="mod">
          <ac:chgData name="Courtney Woolum" userId="85c78ab8a41235f3" providerId="LiveId" clId="{9331A487-A569-4A00-A3E7-58B43F306DEA}" dt="2024-04-02T05:23:41.822" v="21682" actId="1582"/>
          <ac:picMkLst>
            <pc:docMk/>
            <pc:sldMk cId="1946491071" sldId="368"/>
            <ac:picMk id="34" creationId="{E8839AC4-4202-E81C-C750-F4DC0A916217}"/>
          </ac:picMkLst>
        </pc:picChg>
        <pc:picChg chg="add del mod">
          <ac:chgData name="Courtney Woolum" userId="85c78ab8a41235f3" providerId="LiveId" clId="{9331A487-A569-4A00-A3E7-58B43F306DEA}" dt="2024-04-02T07:40:11.499" v="24738" actId="478"/>
          <ac:picMkLst>
            <pc:docMk/>
            <pc:sldMk cId="1946491071" sldId="368"/>
            <ac:picMk id="35" creationId="{6FD65769-1DEE-8B77-646B-4A734218DDA0}"/>
          </ac:picMkLst>
        </pc:picChg>
        <pc:picChg chg="mod">
          <ac:chgData name="Courtney Woolum" userId="85c78ab8a41235f3" providerId="LiveId" clId="{9331A487-A569-4A00-A3E7-58B43F306DEA}" dt="2024-04-02T05:23:41.822" v="21682" actId="1582"/>
          <ac:picMkLst>
            <pc:docMk/>
            <pc:sldMk cId="1946491071" sldId="368"/>
            <ac:picMk id="60" creationId="{430F9612-CD2D-1863-E361-BDDB387B40B9}"/>
          </ac:picMkLst>
        </pc:picChg>
        <pc:picChg chg="mod">
          <ac:chgData name="Courtney Woolum" userId="85c78ab8a41235f3" providerId="LiveId" clId="{9331A487-A569-4A00-A3E7-58B43F306DEA}" dt="2024-04-02T05:23:41.822" v="21682" actId="1582"/>
          <ac:picMkLst>
            <pc:docMk/>
            <pc:sldMk cId="1946491071" sldId="368"/>
            <ac:picMk id="62" creationId="{BF8BE6CA-17EB-0175-50E4-080681C7EA48}"/>
          </ac:picMkLst>
        </pc:picChg>
        <pc:picChg chg="mod">
          <ac:chgData name="Courtney Woolum" userId="85c78ab8a41235f3" providerId="LiveId" clId="{9331A487-A569-4A00-A3E7-58B43F306DEA}" dt="2024-04-02T05:23:41.822" v="21682" actId="1582"/>
          <ac:picMkLst>
            <pc:docMk/>
            <pc:sldMk cId="1946491071" sldId="368"/>
            <ac:picMk id="64" creationId="{A331D91D-81C9-2512-80B0-A6FBB0FD0E1A}"/>
          </ac:picMkLst>
        </pc:picChg>
        <pc:picChg chg="mod">
          <ac:chgData name="Courtney Woolum" userId="85c78ab8a41235f3" providerId="LiveId" clId="{9331A487-A569-4A00-A3E7-58B43F306DEA}" dt="2024-04-04T03:44:38.319" v="32544" actId="1076"/>
          <ac:picMkLst>
            <pc:docMk/>
            <pc:sldMk cId="1946491071" sldId="368"/>
            <ac:picMk id="85" creationId="{CC9AC56F-23A4-277C-3AED-EC02D7173154}"/>
          </ac:picMkLst>
        </pc:picChg>
        <pc:picChg chg="mod">
          <ac:chgData name="Courtney Woolum" userId="85c78ab8a41235f3" providerId="LiveId" clId="{9331A487-A569-4A00-A3E7-58B43F306DEA}" dt="2024-04-04T03:44:38.319" v="32544" actId="1076"/>
          <ac:picMkLst>
            <pc:docMk/>
            <pc:sldMk cId="1946491071" sldId="368"/>
            <ac:picMk id="86" creationId="{FEFA8971-1147-75AD-C58F-42E15DD02A67}"/>
          </ac:picMkLst>
        </pc:picChg>
        <pc:picChg chg="mod">
          <ac:chgData name="Courtney Woolum" userId="85c78ab8a41235f3" providerId="LiveId" clId="{9331A487-A569-4A00-A3E7-58B43F306DEA}" dt="2024-04-04T03:44:38.319" v="32544" actId="1076"/>
          <ac:picMkLst>
            <pc:docMk/>
            <pc:sldMk cId="1946491071" sldId="368"/>
            <ac:picMk id="87" creationId="{25FA5EA6-5B27-DC3F-959E-27A902C792D2}"/>
          </ac:picMkLst>
        </pc:picChg>
        <pc:picChg chg="mod ord">
          <ac:chgData name="Courtney Woolum" userId="85c78ab8a41235f3" providerId="LiveId" clId="{9331A487-A569-4A00-A3E7-58B43F306DEA}" dt="2024-04-04T03:44:38.319" v="32544" actId="1076"/>
          <ac:picMkLst>
            <pc:docMk/>
            <pc:sldMk cId="1946491071" sldId="368"/>
            <ac:picMk id="93" creationId="{502F3F64-3BD4-D965-9690-9DA0486B9A0E}"/>
          </ac:picMkLst>
        </pc:picChg>
        <pc:cxnChg chg="add del">
          <ac:chgData name="Courtney Woolum" userId="85c78ab8a41235f3" providerId="LiveId" clId="{9331A487-A569-4A00-A3E7-58B43F306DEA}" dt="2024-04-01T17:00:52.734" v="19472" actId="11529"/>
          <ac:cxnSpMkLst>
            <pc:docMk/>
            <pc:sldMk cId="1946491071" sldId="368"/>
            <ac:cxnSpMk id="5" creationId="{0001973A-144E-5C13-6DCA-CDB5BD9C52A7}"/>
          </ac:cxnSpMkLst>
        </pc:cxnChg>
        <pc:cxnChg chg="del mod topLvl">
          <ac:chgData name="Courtney Woolum" userId="85c78ab8a41235f3" providerId="LiveId" clId="{9331A487-A569-4A00-A3E7-58B43F306DEA}" dt="2024-04-01T04:28:53.546" v="19184" actId="478"/>
          <ac:cxnSpMkLst>
            <pc:docMk/>
            <pc:sldMk cId="1946491071" sldId="368"/>
            <ac:cxnSpMk id="5" creationId="{7651EEC0-448E-A22A-812F-0AA123D3B465}"/>
          </ac:cxnSpMkLst>
        </pc:cxnChg>
        <pc:cxnChg chg="mod">
          <ac:chgData name="Courtney Woolum" userId="85c78ab8a41235f3" providerId="LiveId" clId="{9331A487-A569-4A00-A3E7-58B43F306DEA}" dt="2024-04-04T03:39:48.550" v="32486" actId="1076"/>
          <ac:cxnSpMkLst>
            <pc:docMk/>
            <pc:sldMk cId="1946491071" sldId="368"/>
            <ac:cxnSpMk id="5" creationId="{AAA366A1-1C98-1B70-89DD-B7F8A05F1E82}"/>
          </ac:cxnSpMkLst>
        </pc:cxnChg>
        <pc:cxnChg chg="del mod topLvl">
          <ac:chgData name="Courtney Woolum" userId="85c78ab8a41235f3" providerId="LiveId" clId="{9331A487-A569-4A00-A3E7-58B43F306DEA}" dt="2024-04-01T04:28:52.019" v="19183" actId="478"/>
          <ac:cxnSpMkLst>
            <pc:docMk/>
            <pc:sldMk cId="1946491071" sldId="368"/>
            <ac:cxnSpMk id="9" creationId="{92DB7DAE-6FC2-F0C0-0AC6-7F6C82527273}"/>
          </ac:cxnSpMkLst>
        </pc:cxnChg>
        <pc:cxnChg chg="mod">
          <ac:chgData name="Courtney Woolum" userId="85c78ab8a41235f3" providerId="LiveId" clId="{9331A487-A569-4A00-A3E7-58B43F306DEA}" dt="2024-04-04T03:39:48.550" v="32486" actId="1076"/>
          <ac:cxnSpMkLst>
            <pc:docMk/>
            <pc:sldMk cId="1946491071" sldId="368"/>
            <ac:cxnSpMk id="9" creationId="{E1EDF737-4EB5-0611-6D78-499F2E1E3720}"/>
          </ac:cxnSpMkLst>
        </pc:cxnChg>
        <pc:cxnChg chg="add mod ord">
          <ac:chgData name="Courtney Woolum" userId="85c78ab8a41235f3" providerId="LiveId" clId="{9331A487-A569-4A00-A3E7-58B43F306DEA}" dt="2024-04-04T03:44:38.319" v="32544" actId="1076"/>
          <ac:cxnSpMkLst>
            <pc:docMk/>
            <pc:sldMk cId="1946491071" sldId="368"/>
            <ac:cxnSpMk id="10" creationId="{DFC7D2C6-4735-572E-EA8F-DB3FE3E8F092}"/>
          </ac:cxnSpMkLst>
        </pc:cxnChg>
        <pc:cxnChg chg="add mod">
          <ac:chgData name="Courtney Woolum" userId="85c78ab8a41235f3" providerId="LiveId" clId="{9331A487-A569-4A00-A3E7-58B43F306DEA}" dt="2024-04-04T03:44:38.319" v="32544" actId="1076"/>
          <ac:cxnSpMkLst>
            <pc:docMk/>
            <pc:sldMk cId="1946491071" sldId="368"/>
            <ac:cxnSpMk id="11" creationId="{3EA1F30B-2511-B3A5-9886-A05ECCE8ECFC}"/>
          </ac:cxnSpMkLst>
        </pc:cxnChg>
        <pc:cxnChg chg="mod">
          <ac:chgData name="Courtney Woolum" userId="85c78ab8a41235f3" providerId="LiveId" clId="{9331A487-A569-4A00-A3E7-58B43F306DEA}" dt="2024-04-01T04:26:31.677" v="19173" actId="14100"/>
          <ac:cxnSpMkLst>
            <pc:docMk/>
            <pc:sldMk cId="1946491071" sldId="368"/>
            <ac:cxnSpMk id="44" creationId="{91BDC154-D936-D856-E76A-795778075DB1}"/>
          </ac:cxnSpMkLst>
        </pc:cxnChg>
        <pc:cxnChg chg="mod">
          <ac:chgData name="Courtney Woolum" userId="85c78ab8a41235f3" providerId="LiveId" clId="{9331A487-A569-4A00-A3E7-58B43F306DEA}" dt="2024-04-01T04:25:14.073" v="19160" actId="14100"/>
          <ac:cxnSpMkLst>
            <pc:docMk/>
            <pc:sldMk cId="1946491071" sldId="368"/>
            <ac:cxnSpMk id="50" creationId="{C5703493-74B5-E083-F266-9BCFC14A1219}"/>
          </ac:cxnSpMkLst>
        </pc:cxnChg>
        <pc:cxnChg chg="mod">
          <ac:chgData name="Courtney Woolum" userId="85c78ab8a41235f3" providerId="LiveId" clId="{9331A487-A569-4A00-A3E7-58B43F306DEA}" dt="2024-04-01T04:29:18.712" v="19188" actId="208"/>
          <ac:cxnSpMkLst>
            <pc:docMk/>
            <pc:sldMk cId="1946491071" sldId="368"/>
            <ac:cxnSpMk id="54" creationId="{3F1CC9F8-F9BD-8F44-4835-D662BEDADE88}"/>
          </ac:cxnSpMkLst>
        </pc:cxnChg>
        <pc:cxnChg chg="mod">
          <ac:chgData name="Courtney Woolum" userId="85c78ab8a41235f3" providerId="LiveId" clId="{9331A487-A569-4A00-A3E7-58B43F306DEA}" dt="2024-04-01T04:29:18.712" v="19188" actId="208"/>
          <ac:cxnSpMkLst>
            <pc:docMk/>
            <pc:sldMk cId="1946491071" sldId="368"/>
            <ac:cxnSpMk id="55" creationId="{EAD48CF3-5793-B84F-0C2F-7B06C6BDF2DF}"/>
          </ac:cxnSpMkLst>
        </pc:cxnChg>
        <pc:cxnChg chg="mod">
          <ac:chgData name="Courtney Woolum" userId="85c78ab8a41235f3" providerId="LiveId" clId="{9331A487-A569-4A00-A3E7-58B43F306DEA}" dt="2024-04-04T03:39:37.258" v="32483" actId="165"/>
          <ac:cxnSpMkLst>
            <pc:docMk/>
            <pc:sldMk cId="1946491071" sldId="368"/>
            <ac:cxnSpMk id="59" creationId="{A2AFAD2A-8C03-1E73-34B1-8C1F18419FBA}"/>
          </ac:cxnSpMkLst>
        </pc:cxnChg>
        <pc:cxnChg chg="mod">
          <ac:chgData name="Courtney Woolum" userId="85c78ab8a41235f3" providerId="LiveId" clId="{9331A487-A569-4A00-A3E7-58B43F306DEA}" dt="2024-04-04T03:39:37.258" v="32483" actId="165"/>
          <ac:cxnSpMkLst>
            <pc:docMk/>
            <pc:sldMk cId="1946491071" sldId="368"/>
            <ac:cxnSpMk id="61" creationId="{4DBE7C0A-465F-D92A-31ED-5D329C6A53A6}"/>
          </ac:cxnSpMkLst>
        </pc:cxnChg>
        <pc:cxnChg chg="add mod topLvl">
          <ac:chgData name="Courtney Woolum" userId="85c78ab8a41235f3" providerId="LiveId" clId="{9331A487-A569-4A00-A3E7-58B43F306DEA}" dt="2024-04-04T03:39:59.192" v="32487" actId="164"/>
          <ac:cxnSpMkLst>
            <pc:docMk/>
            <pc:sldMk cId="1946491071" sldId="368"/>
            <ac:cxnSpMk id="63" creationId="{03E7F1E7-0AE0-8903-A626-4DD0452ED0BC}"/>
          </ac:cxnSpMkLst>
        </pc:cxnChg>
        <pc:cxnChg chg="mod">
          <ac:chgData name="Courtney Woolum" userId="85c78ab8a41235f3" providerId="LiveId" clId="{9331A487-A569-4A00-A3E7-58B43F306DEA}" dt="2024-04-04T03:39:37.258" v="32483" actId="165"/>
          <ac:cxnSpMkLst>
            <pc:docMk/>
            <pc:sldMk cId="1946491071" sldId="368"/>
            <ac:cxnSpMk id="66" creationId="{261CDE65-E46D-87BB-D735-0F77849C86D7}"/>
          </ac:cxnSpMkLst>
        </pc:cxnChg>
        <pc:cxnChg chg="del mod">
          <ac:chgData name="Courtney Woolum" userId="85c78ab8a41235f3" providerId="LiveId" clId="{9331A487-A569-4A00-A3E7-58B43F306DEA}" dt="2024-04-01T04:40:28.994" v="19305" actId="478"/>
          <ac:cxnSpMkLst>
            <pc:docMk/>
            <pc:sldMk cId="1946491071" sldId="368"/>
            <ac:cxnSpMk id="67" creationId="{FB648AC8-A0D2-39B8-C7B1-958B4B71AD89}"/>
          </ac:cxnSpMkLst>
        </pc:cxnChg>
        <pc:cxnChg chg="mod">
          <ac:chgData name="Courtney Woolum" userId="85c78ab8a41235f3" providerId="LiveId" clId="{9331A487-A569-4A00-A3E7-58B43F306DEA}" dt="2024-04-04T03:39:37.258" v="32483" actId="165"/>
          <ac:cxnSpMkLst>
            <pc:docMk/>
            <pc:sldMk cId="1946491071" sldId="368"/>
            <ac:cxnSpMk id="68" creationId="{96F0E173-17D6-22C3-EA06-DBFC91118873}"/>
          </ac:cxnSpMkLst>
        </pc:cxnChg>
        <pc:cxnChg chg="mod">
          <ac:chgData name="Courtney Woolum" userId="85c78ab8a41235f3" providerId="LiveId" clId="{9331A487-A569-4A00-A3E7-58B43F306DEA}" dt="2024-04-01T04:26:00.468" v="19166" actId="14100"/>
          <ac:cxnSpMkLst>
            <pc:docMk/>
            <pc:sldMk cId="1946491071" sldId="368"/>
            <ac:cxnSpMk id="70" creationId="{7E33AC18-9521-3E91-5806-D5288CF7AF9B}"/>
          </ac:cxnSpMkLst>
        </pc:cxnChg>
        <pc:cxnChg chg="mod">
          <ac:chgData name="Courtney Woolum" userId="85c78ab8a41235f3" providerId="LiveId" clId="{9331A487-A569-4A00-A3E7-58B43F306DEA}" dt="2024-04-04T03:39:37.258" v="32483" actId="165"/>
          <ac:cxnSpMkLst>
            <pc:docMk/>
            <pc:sldMk cId="1946491071" sldId="368"/>
            <ac:cxnSpMk id="71" creationId="{9CFBC16A-04A6-7B04-8582-D8BC5EE681F4}"/>
          </ac:cxnSpMkLst>
        </pc:cxnChg>
        <pc:cxnChg chg="mod">
          <ac:chgData name="Courtney Woolum" userId="85c78ab8a41235f3" providerId="LiveId" clId="{9331A487-A569-4A00-A3E7-58B43F306DEA}" dt="2024-04-04T03:39:37.258" v="32483" actId="165"/>
          <ac:cxnSpMkLst>
            <pc:docMk/>
            <pc:sldMk cId="1946491071" sldId="368"/>
            <ac:cxnSpMk id="72" creationId="{4E652E0D-59DA-283F-25B2-6593CED8B399}"/>
          </ac:cxnSpMkLst>
        </pc:cxnChg>
        <pc:cxnChg chg="mod">
          <ac:chgData name="Courtney Woolum" userId="85c78ab8a41235f3" providerId="LiveId" clId="{9331A487-A569-4A00-A3E7-58B43F306DEA}" dt="2024-04-01T04:25:30.197" v="19163" actId="14100"/>
          <ac:cxnSpMkLst>
            <pc:docMk/>
            <pc:sldMk cId="1946491071" sldId="368"/>
            <ac:cxnSpMk id="74" creationId="{445695EC-21B7-CF35-0729-0896A093C224}"/>
          </ac:cxnSpMkLst>
        </pc:cxnChg>
        <pc:cxnChg chg="mod">
          <ac:chgData name="Courtney Woolum" userId="85c78ab8a41235f3" providerId="LiveId" clId="{9331A487-A569-4A00-A3E7-58B43F306DEA}" dt="2024-04-01T04:40:33.094" v="19310"/>
          <ac:cxnSpMkLst>
            <pc:docMk/>
            <pc:sldMk cId="1946491071" sldId="368"/>
            <ac:cxnSpMk id="75" creationId="{AAA366A1-1C98-1B70-89DD-B7F8A05F1E82}"/>
          </ac:cxnSpMkLst>
        </pc:cxnChg>
        <pc:cxnChg chg="mod">
          <ac:chgData name="Courtney Woolum" userId="85c78ab8a41235f3" providerId="LiveId" clId="{9331A487-A569-4A00-A3E7-58B43F306DEA}" dt="2024-04-01T04:40:33.094" v="19310"/>
          <ac:cxnSpMkLst>
            <pc:docMk/>
            <pc:sldMk cId="1946491071" sldId="368"/>
            <ac:cxnSpMk id="76" creationId="{E1EDF737-4EB5-0611-6D78-499F2E1E3720}"/>
          </ac:cxnSpMkLst>
        </pc:cxnChg>
        <pc:cxnChg chg="mod">
          <ac:chgData name="Courtney Woolum" userId="85c78ab8a41235f3" providerId="LiveId" clId="{9331A487-A569-4A00-A3E7-58B43F306DEA}" dt="2024-04-01T04:26:12.969" v="19169" actId="14100"/>
          <ac:cxnSpMkLst>
            <pc:docMk/>
            <pc:sldMk cId="1946491071" sldId="368"/>
            <ac:cxnSpMk id="79" creationId="{1DF19712-E7BA-4F5F-E868-6E0FFE41A693}"/>
          </ac:cxnSpMkLst>
        </pc:cxnChg>
        <pc:cxnChg chg="mod">
          <ac:chgData name="Courtney Woolum" userId="85c78ab8a41235f3" providerId="LiveId" clId="{9331A487-A569-4A00-A3E7-58B43F306DEA}" dt="2024-04-01T04:26:22.449" v="19172" actId="14100"/>
          <ac:cxnSpMkLst>
            <pc:docMk/>
            <pc:sldMk cId="1946491071" sldId="368"/>
            <ac:cxnSpMk id="81" creationId="{2BC714A4-E9C8-03B6-35C7-987D197B2599}"/>
          </ac:cxnSpMkLst>
        </pc:cxnChg>
        <pc:cxnChg chg="mod topLvl">
          <ac:chgData name="Courtney Woolum" userId="85c78ab8a41235f3" providerId="LiveId" clId="{9331A487-A569-4A00-A3E7-58B43F306DEA}" dt="2024-04-04T03:44:38.319" v="32544" actId="1076"/>
          <ac:cxnSpMkLst>
            <pc:docMk/>
            <pc:sldMk cId="1946491071" sldId="368"/>
            <ac:cxnSpMk id="89" creationId="{E055537C-B902-5AFF-5B2D-8A6E381B549C}"/>
          </ac:cxnSpMkLst>
        </pc:cxnChg>
        <pc:cxnChg chg="mod topLvl">
          <ac:chgData name="Courtney Woolum" userId="85c78ab8a41235f3" providerId="LiveId" clId="{9331A487-A569-4A00-A3E7-58B43F306DEA}" dt="2024-04-04T03:44:38.319" v="32544" actId="1076"/>
          <ac:cxnSpMkLst>
            <pc:docMk/>
            <pc:sldMk cId="1946491071" sldId="368"/>
            <ac:cxnSpMk id="90" creationId="{539D5058-2838-409C-DBDB-B0F3B200DCC0}"/>
          </ac:cxnSpMkLst>
        </pc:cxnChg>
        <pc:cxnChg chg="mod topLvl">
          <ac:chgData name="Courtney Woolum" userId="85c78ab8a41235f3" providerId="LiveId" clId="{9331A487-A569-4A00-A3E7-58B43F306DEA}" dt="2024-04-04T03:44:38.319" v="32544" actId="1076"/>
          <ac:cxnSpMkLst>
            <pc:docMk/>
            <pc:sldMk cId="1946491071" sldId="368"/>
            <ac:cxnSpMk id="91" creationId="{18346C66-7FC6-F86D-DB94-BFDFEADC61A3}"/>
          </ac:cxnSpMkLst>
        </pc:cxnChg>
        <pc:cxnChg chg="add del mod ord">
          <ac:chgData name="Courtney Woolum" userId="85c78ab8a41235f3" providerId="LiveId" clId="{9331A487-A569-4A00-A3E7-58B43F306DEA}" dt="2024-04-01T17:00:56.688" v="19474" actId="478"/>
          <ac:cxnSpMkLst>
            <pc:docMk/>
            <pc:sldMk cId="1946491071" sldId="368"/>
            <ac:cxnSpMk id="105" creationId="{35CA700E-717C-FC02-9F53-1B660649BBAF}"/>
          </ac:cxnSpMkLst>
        </pc:cxnChg>
      </pc:sldChg>
      <pc:sldChg chg="addSp delSp modSp add del mod delAnim modAnim">
        <pc:chgData name="Courtney Woolum" userId="85c78ab8a41235f3" providerId="LiveId" clId="{9331A487-A569-4A00-A3E7-58B43F306DEA}" dt="2024-04-02T04:15:49.703" v="21279" actId="2696"/>
        <pc:sldMkLst>
          <pc:docMk/>
          <pc:sldMk cId="1629927484" sldId="369"/>
        </pc:sldMkLst>
        <pc:spChg chg="del mod">
          <ac:chgData name="Courtney Woolum" userId="85c78ab8a41235f3" providerId="LiveId" clId="{9331A487-A569-4A00-A3E7-58B43F306DEA}" dt="2024-04-02T02:15:05.034" v="20267" actId="478"/>
          <ac:spMkLst>
            <pc:docMk/>
            <pc:sldMk cId="1629927484" sldId="369"/>
            <ac:spMk id="2" creationId="{848814AE-896A-94EC-87DB-5713C272E85C}"/>
          </ac:spMkLst>
        </pc:spChg>
        <pc:spChg chg="del mod">
          <ac:chgData name="Courtney Woolum" userId="85c78ab8a41235f3" providerId="LiveId" clId="{9331A487-A569-4A00-A3E7-58B43F306DEA}" dt="2024-04-02T02:19:12.381" v="20306" actId="478"/>
          <ac:spMkLst>
            <pc:docMk/>
            <pc:sldMk cId="1629927484" sldId="369"/>
            <ac:spMk id="3" creationId="{BCD8D027-51E0-D36B-6027-7B3E1D0333C5}"/>
          </ac:spMkLst>
        </pc:spChg>
        <pc:spChg chg="add mod">
          <ac:chgData name="Courtney Woolum" userId="85c78ab8a41235f3" providerId="LiveId" clId="{9331A487-A569-4A00-A3E7-58B43F306DEA}" dt="2024-04-02T02:29:17.257" v="20443" actId="1076"/>
          <ac:spMkLst>
            <pc:docMk/>
            <pc:sldMk cId="1629927484" sldId="369"/>
            <ac:spMk id="51" creationId="{263E5E88-0397-2A8B-E292-FA44CF92564C}"/>
          </ac:spMkLst>
        </pc:spChg>
        <pc:spChg chg="mod">
          <ac:chgData name="Courtney Woolum" userId="85c78ab8a41235f3" providerId="LiveId" clId="{9331A487-A569-4A00-A3E7-58B43F306DEA}" dt="2024-04-02T04:13:41.029" v="21253" actId="1076"/>
          <ac:spMkLst>
            <pc:docMk/>
            <pc:sldMk cId="1629927484" sldId="369"/>
            <ac:spMk id="61" creationId="{9B38E90E-E8B5-D8C4-6BD1-79354720CCA5}"/>
          </ac:spMkLst>
        </pc:spChg>
        <pc:spChg chg="mod topLvl">
          <ac:chgData name="Courtney Woolum" userId="85c78ab8a41235f3" providerId="LiveId" clId="{9331A487-A569-4A00-A3E7-58B43F306DEA}" dt="2024-04-02T04:15:10.205" v="21272" actId="1076"/>
          <ac:spMkLst>
            <pc:docMk/>
            <pc:sldMk cId="1629927484" sldId="369"/>
            <ac:spMk id="66" creationId="{EC99EA10-0A0D-B1A1-2337-A635B3B0DE13}"/>
          </ac:spMkLst>
        </pc:spChg>
        <pc:spChg chg="add mod ord">
          <ac:chgData name="Courtney Woolum" userId="85c78ab8a41235f3" providerId="LiveId" clId="{9331A487-A569-4A00-A3E7-58B43F306DEA}" dt="2024-04-02T04:15:13.594" v="21273" actId="1076"/>
          <ac:spMkLst>
            <pc:docMk/>
            <pc:sldMk cId="1629927484" sldId="369"/>
            <ac:spMk id="82" creationId="{0AA78F12-3ABB-80EF-9C1E-633FB74AB023}"/>
          </ac:spMkLst>
        </pc:spChg>
        <pc:spChg chg="add del mod">
          <ac:chgData name="Courtney Woolum" userId="85c78ab8a41235f3" providerId="LiveId" clId="{9331A487-A569-4A00-A3E7-58B43F306DEA}" dt="2024-04-02T03:32:40.803" v="20672" actId="478"/>
          <ac:spMkLst>
            <pc:docMk/>
            <pc:sldMk cId="1629927484" sldId="369"/>
            <ac:spMk id="83" creationId="{6F435DC9-6910-5998-62B4-6C6044BD8F8C}"/>
          </ac:spMkLst>
        </pc:spChg>
        <pc:spChg chg="add del mod">
          <ac:chgData name="Courtney Woolum" userId="85c78ab8a41235f3" providerId="LiveId" clId="{9331A487-A569-4A00-A3E7-58B43F306DEA}" dt="2024-04-02T03:32:42.737" v="20673" actId="478"/>
          <ac:spMkLst>
            <pc:docMk/>
            <pc:sldMk cId="1629927484" sldId="369"/>
            <ac:spMk id="84" creationId="{67EEFBE7-AECA-8AB8-200F-D311D20101C0}"/>
          </ac:spMkLst>
        </pc:spChg>
        <pc:spChg chg="add del mod ord">
          <ac:chgData name="Courtney Woolum" userId="85c78ab8a41235f3" providerId="LiveId" clId="{9331A487-A569-4A00-A3E7-58B43F306DEA}" dt="2024-04-02T04:12:19.544" v="21230" actId="478"/>
          <ac:spMkLst>
            <pc:docMk/>
            <pc:sldMk cId="1629927484" sldId="369"/>
            <ac:spMk id="90" creationId="{65519AB7-BECE-D8D8-45EF-DD4FB10D157D}"/>
          </ac:spMkLst>
        </pc:spChg>
        <pc:spChg chg="add del mod">
          <ac:chgData name="Courtney Woolum" userId="85c78ab8a41235f3" providerId="LiveId" clId="{9331A487-A569-4A00-A3E7-58B43F306DEA}" dt="2024-04-02T03:22:37.338" v="20565" actId="478"/>
          <ac:spMkLst>
            <pc:docMk/>
            <pc:sldMk cId="1629927484" sldId="369"/>
            <ac:spMk id="91" creationId="{59F8F152-3A7D-5ABE-CC26-D58D76017CA7}"/>
          </ac:spMkLst>
        </pc:spChg>
        <pc:spChg chg="add del mod topLvl">
          <ac:chgData name="Courtney Woolum" userId="85c78ab8a41235f3" providerId="LiveId" clId="{9331A487-A569-4A00-A3E7-58B43F306DEA}" dt="2024-04-02T04:13:27.315" v="21250" actId="478"/>
          <ac:spMkLst>
            <pc:docMk/>
            <pc:sldMk cId="1629927484" sldId="369"/>
            <ac:spMk id="152" creationId="{73F015F1-6295-428D-F938-3E6EA24674F9}"/>
          </ac:spMkLst>
        </pc:spChg>
        <pc:spChg chg="add mod">
          <ac:chgData name="Courtney Woolum" userId="85c78ab8a41235f3" providerId="LiveId" clId="{9331A487-A569-4A00-A3E7-58B43F306DEA}" dt="2024-04-02T04:14:46.377" v="21266" actId="1076"/>
          <ac:spMkLst>
            <pc:docMk/>
            <pc:sldMk cId="1629927484" sldId="369"/>
            <ac:spMk id="197" creationId="{A135CF94-575F-5D98-4091-CAF57814FD71}"/>
          </ac:spMkLst>
        </pc:spChg>
        <pc:spChg chg="add del mod">
          <ac:chgData name="Courtney Woolum" userId="85c78ab8a41235f3" providerId="LiveId" clId="{9331A487-A569-4A00-A3E7-58B43F306DEA}" dt="2024-04-02T03:37:37.134" v="20835" actId="478"/>
          <ac:spMkLst>
            <pc:docMk/>
            <pc:sldMk cId="1629927484" sldId="369"/>
            <ac:spMk id="198" creationId="{F8259F71-D84F-EBB2-3454-E2EF729844C9}"/>
          </ac:spMkLst>
        </pc:spChg>
        <pc:spChg chg="add mod ord">
          <ac:chgData name="Courtney Woolum" userId="85c78ab8a41235f3" providerId="LiveId" clId="{9331A487-A569-4A00-A3E7-58B43F306DEA}" dt="2024-04-02T04:15:37.227" v="21278" actId="1076"/>
          <ac:spMkLst>
            <pc:docMk/>
            <pc:sldMk cId="1629927484" sldId="369"/>
            <ac:spMk id="199" creationId="{04FBE49A-0B49-60C1-BA59-38CB434D20E2}"/>
          </ac:spMkLst>
        </pc:spChg>
        <pc:spChg chg="add del mod">
          <ac:chgData name="Courtney Woolum" userId="85c78ab8a41235f3" providerId="LiveId" clId="{9331A487-A569-4A00-A3E7-58B43F306DEA}" dt="2024-04-02T03:39:35.063" v="20876" actId="478"/>
          <ac:spMkLst>
            <pc:docMk/>
            <pc:sldMk cId="1629927484" sldId="369"/>
            <ac:spMk id="210" creationId="{4B9A2AF3-0A2C-E2BD-E120-517EC88EF8D4}"/>
          </ac:spMkLst>
        </pc:spChg>
        <pc:spChg chg="add mod topLvl">
          <ac:chgData name="Courtney Woolum" userId="85c78ab8a41235f3" providerId="LiveId" clId="{9331A487-A569-4A00-A3E7-58B43F306DEA}" dt="2024-04-02T04:15:28.130" v="21276" actId="1076"/>
          <ac:spMkLst>
            <pc:docMk/>
            <pc:sldMk cId="1629927484" sldId="369"/>
            <ac:spMk id="211" creationId="{69A36D66-7802-CA52-EB34-319188EE2E6F}"/>
          </ac:spMkLst>
        </pc:spChg>
        <pc:spChg chg="add mod">
          <ac:chgData name="Courtney Woolum" userId="85c78ab8a41235f3" providerId="LiveId" clId="{9331A487-A569-4A00-A3E7-58B43F306DEA}" dt="2024-04-02T04:15:31.897" v="21277" actId="1076"/>
          <ac:spMkLst>
            <pc:docMk/>
            <pc:sldMk cId="1629927484" sldId="369"/>
            <ac:spMk id="212" creationId="{54C62D8C-DC0E-C2C5-BCF2-0166F9ED66A0}"/>
          </ac:spMkLst>
        </pc:spChg>
        <pc:spChg chg="add del mod">
          <ac:chgData name="Courtney Woolum" userId="85c78ab8a41235f3" providerId="LiveId" clId="{9331A487-A569-4A00-A3E7-58B43F306DEA}" dt="2024-04-02T03:42:22.670" v="20902" actId="164"/>
          <ac:spMkLst>
            <pc:docMk/>
            <pc:sldMk cId="1629927484" sldId="369"/>
            <ac:spMk id="214" creationId="{DD5D53F2-0741-0A2E-7A48-7B2BCBB6DEAD}"/>
          </ac:spMkLst>
        </pc:spChg>
        <pc:grpChg chg="del mod">
          <ac:chgData name="Courtney Woolum" userId="85c78ab8a41235f3" providerId="LiveId" clId="{9331A487-A569-4A00-A3E7-58B43F306DEA}" dt="2024-04-02T03:26:30.380" v="20618" actId="165"/>
          <ac:grpSpMkLst>
            <pc:docMk/>
            <pc:sldMk cId="1629927484" sldId="369"/>
            <ac:grpSpMk id="52" creationId="{7D5E9689-1C7E-4915-B346-2F740E7081E6}"/>
          </ac:grpSpMkLst>
        </pc:grpChg>
        <pc:grpChg chg="add del mod">
          <ac:chgData name="Courtney Woolum" userId="85c78ab8a41235f3" providerId="LiveId" clId="{9331A487-A569-4A00-A3E7-58B43F306DEA}" dt="2024-04-02T04:07:59.459" v="21168" actId="165"/>
          <ac:grpSpMkLst>
            <pc:docMk/>
            <pc:sldMk cId="1629927484" sldId="369"/>
            <ac:grpSpMk id="213" creationId="{C12D94B7-F8C5-7F1E-3BB1-37D0367171BE}"/>
          </ac:grpSpMkLst>
        </pc:grpChg>
        <pc:grpChg chg="add del mod">
          <ac:chgData name="Courtney Woolum" userId="85c78ab8a41235f3" providerId="LiveId" clId="{9331A487-A569-4A00-A3E7-58B43F306DEA}" dt="2024-04-02T04:04:17.771" v="21151" actId="478"/>
          <ac:grpSpMkLst>
            <pc:docMk/>
            <pc:sldMk cId="1629927484" sldId="369"/>
            <ac:grpSpMk id="215" creationId="{9728DFBE-B625-83C7-AEA1-A61BD31D51AC}"/>
          </ac:grpSpMkLst>
        </pc:grpChg>
        <pc:picChg chg="add mod ord modCrop">
          <ac:chgData name="Courtney Woolum" userId="85c78ab8a41235f3" providerId="LiveId" clId="{9331A487-A569-4A00-A3E7-58B43F306DEA}" dt="2024-04-02T04:15:21.651" v="21275" actId="1076"/>
          <ac:picMkLst>
            <pc:docMk/>
            <pc:sldMk cId="1629927484" sldId="369"/>
            <ac:picMk id="3" creationId="{F87326D3-5D30-2CA3-7D22-19431D8134F4}"/>
          </ac:picMkLst>
        </pc:picChg>
        <pc:picChg chg="del">
          <ac:chgData name="Courtney Woolum" userId="85c78ab8a41235f3" providerId="LiveId" clId="{9331A487-A569-4A00-A3E7-58B43F306DEA}" dt="2024-04-02T02:03:42.974" v="20206" actId="478"/>
          <ac:picMkLst>
            <pc:docMk/>
            <pc:sldMk cId="1629927484" sldId="369"/>
            <ac:picMk id="5" creationId="{F502EFC0-442B-D1F3-A689-CE0390447DD8}"/>
          </ac:picMkLst>
        </pc:picChg>
        <pc:picChg chg="del">
          <ac:chgData name="Courtney Woolum" userId="85c78ab8a41235f3" providerId="LiveId" clId="{9331A487-A569-4A00-A3E7-58B43F306DEA}" dt="2024-04-02T02:15:50.708" v="20269" actId="478"/>
          <ac:picMkLst>
            <pc:docMk/>
            <pc:sldMk cId="1629927484" sldId="369"/>
            <ac:picMk id="6" creationId="{8582244A-F1D6-D4C0-1B47-A5556B541E54}"/>
          </ac:picMkLst>
        </pc:picChg>
        <pc:picChg chg="add del mod">
          <ac:chgData name="Courtney Woolum" userId="85c78ab8a41235f3" providerId="LiveId" clId="{9331A487-A569-4A00-A3E7-58B43F306DEA}" dt="2024-04-02T02:01:23.044" v="20194" actId="478"/>
          <ac:picMkLst>
            <pc:docMk/>
            <pc:sldMk cId="1629927484" sldId="369"/>
            <ac:picMk id="7" creationId="{34D107FF-F62A-ADA5-9E6F-B20C42C59B3E}"/>
          </ac:picMkLst>
        </pc:picChg>
        <pc:picChg chg="del">
          <ac:chgData name="Courtney Woolum" userId="85c78ab8a41235f3" providerId="LiveId" clId="{9331A487-A569-4A00-A3E7-58B43F306DEA}" dt="2024-04-02T02:07:25.459" v="20214" actId="478"/>
          <ac:picMkLst>
            <pc:docMk/>
            <pc:sldMk cId="1629927484" sldId="369"/>
            <ac:picMk id="8" creationId="{7A011172-2ADF-5C0C-D089-F81E650B5722}"/>
          </ac:picMkLst>
        </pc:picChg>
        <pc:picChg chg="add del mod modCrop">
          <ac:chgData name="Courtney Woolum" userId="85c78ab8a41235f3" providerId="LiveId" clId="{9331A487-A569-4A00-A3E7-58B43F306DEA}" dt="2024-04-02T02:13:20.473" v="20253" actId="478"/>
          <ac:picMkLst>
            <pc:docMk/>
            <pc:sldMk cId="1629927484" sldId="369"/>
            <ac:picMk id="10" creationId="{40F011DC-F3A7-5EF8-9B96-E618E0EB25D1}"/>
          </ac:picMkLst>
        </pc:picChg>
        <pc:picChg chg="del mod modCrop">
          <ac:chgData name="Courtney Woolum" userId="85c78ab8a41235f3" providerId="LiveId" clId="{9331A487-A569-4A00-A3E7-58B43F306DEA}" dt="2024-04-02T02:03:04.115" v="20197" actId="478"/>
          <ac:picMkLst>
            <pc:docMk/>
            <pc:sldMk cId="1629927484" sldId="369"/>
            <ac:picMk id="14" creationId="{26A69147-D888-BCE5-E9EE-03F0E46409A4}"/>
          </ac:picMkLst>
        </pc:picChg>
        <pc:picChg chg="add mod modCrop">
          <ac:chgData name="Courtney Woolum" userId="85c78ab8a41235f3" providerId="LiveId" clId="{9331A487-A569-4A00-A3E7-58B43F306DEA}" dt="2024-04-02T03:42:22.670" v="20902" actId="164"/>
          <ac:picMkLst>
            <pc:docMk/>
            <pc:sldMk cId="1629927484" sldId="369"/>
            <ac:picMk id="17" creationId="{BE14427C-A9B4-532F-DB4F-907AFED20DBE}"/>
          </ac:picMkLst>
        </pc:picChg>
        <pc:picChg chg="add del mod">
          <ac:chgData name="Courtney Woolum" userId="85c78ab8a41235f3" providerId="LiveId" clId="{9331A487-A569-4A00-A3E7-58B43F306DEA}" dt="2024-04-02T02:12:07.728" v="20247" actId="478"/>
          <ac:picMkLst>
            <pc:docMk/>
            <pc:sldMk cId="1629927484" sldId="369"/>
            <ac:picMk id="21" creationId="{BB6EE135-2459-7943-A764-C2A6EFCD8736}"/>
          </ac:picMkLst>
        </pc:picChg>
        <pc:picChg chg="del">
          <ac:chgData name="Courtney Woolum" userId="85c78ab8a41235f3" providerId="LiveId" clId="{9331A487-A569-4A00-A3E7-58B43F306DEA}" dt="2024-04-02T02:03:05.736" v="20198" actId="478"/>
          <ac:picMkLst>
            <pc:docMk/>
            <pc:sldMk cId="1629927484" sldId="369"/>
            <ac:picMk id="26" creationId="{9DBA7297-1554-1703-39A3-554DCB47D32B}"/>
          </ac:picMkLst>
        </pc:picChg>
        <pc:picChg chg="del">
          <ac:chgData name="Courtney Woolum" userId="85c78ab8a41235f3" providerId="LiveId" clId="{9331A487-A569-4A00-A3E7-58B43F306DEA}" dt="2024-04-02T02:10:49.022" v="20242" actId="478"/>
          <ac:picMkLst>
            <pc:docMk/>
            <pc:sldMk cId="1629927484" sldId="369"/>
            <ac:picMk id="27" creationId="{0768823B-7399-E75F-C7C9-D3F2F7E79AB2}"/>
          </ac:picMkLst>
        </pc:picChg>
        <pc:picChg chg="add del mod">
          <ac:chgData name="Courtney Woolum" userId="85c78ab8a41235f3" providerId="LiveId" clId="{9331A487-A569-4A00-A3E7-58B43F306DEA}" dt="2024-04-02T02:10:45.556" v="20240" actId="478"/>
          <ac:picMkLst>
            <pc:docMk/>
            <pc:sldMk cId="1629927484" sldId="369"/>
            <ac:picMk id="29" creationId="{715FE2EA-E538-D18A-47EA-C4C52E2F23C9}"/>
          </ac:picMkLst>
        </pc:picChg>
        <pc:picChg chg="add del mod ord modCrop">
          <ac:chgData name="Courtney Woolum" userId="85c78ab8a41235f3" providerId="LiveId" clId="{9331A487-A569-4A00-A3E7-58B43F306DEA}" dt="2024-04-02T04:15:07.708" v="21271" actId="1076"/>
          <ac:picMkLst>
            <pc:docMk/>
            <pc:sldMk cId="1629927484" sldId="369"/>
            <ac:picMk id="36" creationId="{2E8DCAF3-9705-3F35-2281-C170E20BBBEE}"/>
          </ac:picMkLst>
        </pc:picChg>
        <pc:picChg chg="add del mod modCrop">
          <ac:chgData name="Courtney Woolum" userId="85c78ab8a41235f3" providerId="LiveId" clId="{9331A487-A569-4A00-A3E7-58B43F306DEA}" dt="2024-04-02T04:09:19.943" v="21184" actId="478"/>
          <ac:picMkLst>
            <pc:docMk/>
            <pc:sldMk cId="1629927484" sldId="369"/>
            <ac:picMk id="39" creationId="{64115A3C-DAB4-39CD-F3F6-36115B05650C}"/>
          </ac:picMkLst>
        </pc:picChg>
        <pc:picChg chg="add mod topLvl modCrop">
          <ac:chgData name="Courtney Woolum" userId="85c78ab8a41235f3" providerId="LiveId" clId="{9331A487-A569-4A00-A3E7-58B43F306DEA}" dt="2024-04-02T04:15:16.693" v="21274" actId="1076"/>
          <ac:picMkLst>
            <pc:docMk/>
            <pc:sldMk cId="1629927484" sldId="369"/>
            <ac:picMk id="46" creationId="{C92C2338-23A6-B863-1741-801CD0947DCB}"/>
          </ac:picMkLst>
        </pc:picChg>
        <pc:picChg chg="add del mod modCrop">
          <ac:chgData name="Courtney Woolum" userId="85c78ab8a41235f3" providerId="LiveId" clId="{9331A487-A569-4A00-A3E7-58B43F306DEA}" dt="2024-04-02T03:20:57.391" v="20543" actId="478"/>
          <ac:picMkLst>
            <pc:docMk/>
            <pc:sldMk cId="1629927484" sldId="369"/>
            <ac:picMk id="54" creationId="{3CFCBF32-BBCE-5844-D67B-EB216BF02E87}"/>
          </ac:picMkLst>
        </pc:picChg>
        <pc:picChg chg="add del mod">
          <ac:chgData name="Courtney Woolum" userId="85c78ab8a41235f3" providerId="LiveId" clId="{9331A487-A569-4A00-A3E7-58B43F306DEA}" dt="2024-04-02T03:14:51.016" v="20491" actId="22"/>
          <ac:picMkLst>
            <pc:docMk/>
            <pc:sldMk cId="1629927484" sldId="369"/>
            <ac:picMk id="96" creationId="{8115EB17-AB44-5F87-50E0-740AA528102A}"/>
          </ac:picMkLst>
        </pc:picChg>
        <pc:picChg chg="add del mod">
          <ac:chgData name="Courtney Woolum" userId="85c78ab8a41235f3" providerId="LiveId" clId="{9331A487-A569-4A00-A3E7-58B43F306DEA}" dt="2024-04-02T03:16:02.749" v="20499" actId="22"/>
          <ac:picMkLst>
            <pc:docMk/>
            <pc:sldMk cId="1629927484" sldId="369"/>
            <ac:picMk id="98" creationId="{DD20D582-D8DB-7970-FE90-46D9CFA099B6}"/>
          </ac:picMkLst>
        </pc:picChg>
        <pc:picChg chg="add del mod modCrop">
          <ac:chgData name="Courtney Woolum" userId="85c78ab8a41235f3" providerId="LiveId" clId="{9331A487-A569-4A00-A3E7-58B43F306DEA}" dt="2024-04-02T03:16:34.719" v="20509" actId="478"/>
          <ac:picMkLst>
            <pc:docMk/>
            <pc:sldMk cId="1629927484" sldId="369"/>
            <ac:picMk id="100" creationId="{C914CE1C-305F-5166-1939-D5CF6AF40709}"/>
          </ac:picMkLst>
        </pc:picChg>
        <pc:picChg chg="add mod modCrop">
          <ac:chgData name="Courtney Woolum" userId="85c78ab8a41235f3" providerId="LiveId" clId="{9331A487-A569-4A00-A3E7-58B43F306DEA}" dt="2024-04-02T04:15:04.580" v="21270" actId="1076"/>
          <ac:picMkLst>
            <pc:docMk/>
            <pc:sldMk cId="1629927484" sldId="369"/>
            <ac:picMk id="136" creationId="{38C0DF91-3D34-B65C-FA9C-43F8F403A77E}"/>
          </ac:picMkLst>
        </pc:picChg>
        <pc:cxnChg chg="del mod topLvl">
          <ac:chgData name="Courtney Woolum" userId="85c78ab8a41235f3" providerId="LiveId" clId="{9331A487-A569-4A00-A3E7-58B43F306DEA}" dt="2024-04-02T04:13:13.323" v="21245" actId="478"/>
          <ac:cxnSpMkLst>
            <pc:docMk/>
            <pc:sldMk cId="1629927484" sldId="369"/>
            <ac:cxnSpMk id="31" creationId="{37C88B83-7541-793E-FC60-059ED25DA615}"/>
          </ac:cxnSpMkLst>
        </pc:cxnChg>
        <pc:cxnChg chg="mod topLvl">
          <ac:chgData name="Courtney Woolum" userId="85c78ab8a41235f3" providerId="LiveId" clId="{9331A487-A569-4A00-A3E7-58B43F306DEA}" dt="2024-04-02T04:15:07.708" v="21271" actId="1076"/>
          <ac:cxnSpMkLst>
            <pc:docMk/>
            <pc:sldMk cId="1629927484" sldId="369"/>
            <ac:cxnSpMk id="41" creationId="{AF8A59EE-AFA6-1B2D-1D5A-F8780BE1158A}"/>
          </ac:cxnSpMkLst>
        </pc:cxnChg>
        <pc:cxnChg chg="add del mod topLvl">
          <ac:chgData name="Courtney Woolum" userId="85c78ab8a41235f3" providerId="LiveId" clId="{9331A487-A569-4A00-A3E7-58B43F306DEA}" dt="2024-04-02T04:09:57.252" v="21201" actId="478"/>
          <ac:cxnSpMkLst>
            <pc:docMk/>
            <pc:sldMk cId="1629927484" sldId="369"/>
            <ac:cxnSpMk id="67" creationId="{D95D3DC0-A004-41A7-BB35-C5DD5131BD4C}"/>
          </ac:cxnSpMkLst>
        </pc:cxnChg>
        <pc:cxnChg chg="add del mod topLvl">
          <ac:chgData name="Courtney Woolum" userId="85c78ab8a41235f3" providerId="LiveId" clId="{9331A487-A569-4A00-A3E7-58B43F306DEA}" dt="2024-04-02T04:09:18.368" v="21183" actId="478"/>
          <ac:cxnSpMkLst>
            <pc:docMk/>
            <pc:sldMk cId="1629927484" sldId="369"/>
            <ac:cxnSpMk id="130" creationId="{8E053BDE-F5E8-61A6-C34D-0C95A28B5213}"/>
          </ac:cxnSpMkLst>
        </pc:cxnChg>
        <pc:cxnChg chg="mod topLvl">
          <ac:chgData name="Courtney Woolum" userId="85c78ab8a41235f3" providerId="LiveId" clId="{9331A487-A569-4A00-A3E7-58B43F306DEA}" dt="2024-04-02T04:15:21.651" v="21275" actId="1076"/>
          <ac:cxnSpMkLst>
            <pc:docMk/>
            <pc:sldMk cId="1629927484" sldId="369"/>
            <ac:cxnSpMk id="132" creationId="{CD4F879C-B8CD-28D6-3EFA-28F117A60EF3}"/>
          </ac:cxnSpMkLst>
        </pc:cxnChg>
        <pc:cxnChg chg="add del mod">
          <ac:chgData name="Courtney Woolum" userId="85c78ab8a41235f3" providerId="LiveId" clId="{9331A487-A569-4A00-A3E7-58B43F306DEA}" dt="2024-04-02T04:12:56.089" v="21240" actId="478"/>
          <ac:cxnSpMkLst>
            <pc:docMk/>
            <pc:sldMk cId="1629927484" sldId="369"/>
            <ac:cxnSpMk id="168" creationId="{3C25BFF6-B726-FEEC-0BC8-48C25CEBF3DE}"/>
          </ac:cxnSpMkLst>
        </pc:cxnChg>
      </pc:sldChg>
      <pc:sldChg chg="addSp delSp modSp add del mod addAnim delAnim modAnim">
        <pc:chgData name="Courtney Woolum" userId="85c78ab8a41235f3" providerId="LiveId" clId="{9331A487-A569-4A00-A3E7-58B43F306DEA}" dt="2024-04-02T07:40:13.838" v="24739" actId="478"/>
        <pc:sldMkLst>
          <pc:docMk/>
          <pc:sldMk cId="1285252907" sldId="370"/>
        </pc:sldMkLst>
        <pc:spChg chg="add mod">
          <ac:chgData name="Courtney Woolum" userId="85c78ab8a41235f3" providerId="LiveId" clId="{9331A487-A569-4A00-A3E7-58B43F306DEA}" dt="2024-04-02T04:21:56.251" v="21331" actId="207"/>
          <ac:spMkLst>
            <pc:docMk/>
            <pc:sldMk cId="1285252907" sldId="370"/>
            <ac:spMk id="2" creationId="{A8601375-F028-67E1-4929-1947FC6FFA88}"/>
          </ac:spMkLst>
        </pc:spChg>
        <pc:spChg chg="add mod">
          <ac:chgData name="Courtney Woolum" userId="85c78ab8a41235f3" providerId="LiveId" clId="{9331A487-A569-4A00-A3E7-58B43F306DEA}" dt="2024-04-02T04:29:05.372" v="21412" actId="14100"/>
          <ac:spMkLst>
            <pc:docMk/>
            <pc:sldMk cId="1285252907" sldId="370"/>
            <ac:spMk id="4" creationId="{5441CDCB-5ACF-EE4E-8ACD-EB188A3E5CCE}"/>
          </ac:spMkLst>
        </pc:spChg>
        <pc:spChg chg="add del mod topLvl">
          <ac:chgData name="Courtney Woolum" userId="85c78ab8a41235f3" providerId="LiveId" clId="{9331A487-A569-4A00-A3E7-58B43F306DEA}" dt="2024-04-02T04:26:00.413" v="21390" actId="478"/>
          <ac:spMkLst>
            <pc:docMk/>
            <pc:sldMk cId="1285252907" sldId="370"/>
            <ac:spMk id="5" creationId="{20C526F9-087C-873F-80E8-8D9EEF2B28AC}"/>
          </ac:spMkLst>
        </pc:spChg>
        <pc:spChg chg="add mod">
          <ac:chgData name="Courtney Woolum" userId="85c78ab8a41235f3" providerId="LiveId" clId="{9331A487-A569-4A00-A3E7-58B43F306DEA}" dt="2024-04-02T04:25:40.456" v="21384"/>
          <ac:spMkLst>
            <pc:docMk/>
            <pc:sldMk cId="1285252907" sldId="370"/>
            <ac:spMk id="7" creationId="{F6B02134-EC5E-CAB4-6BC6-F0CA0532FF76}"/>
          </ac:spMkLst>
        </pc:spChg>
        <pc:spChg chg="add mod">
          <ac:chgData name="Courtney Woolum" userId="85c78ab8a41235f3" providerId="LiveId" clId="{9331A487-A569-4A00-A3E7-58B43F306DEA}" dt="2024-04-02T04:25:57.913" v="21388" actId="1076"/>
          <ac:spMkLst>
            <pc:docMk/>
            <pc:sldMk cId="1285252907" sldId="370"/>
            <ac:spMk id="8" creationId="{4E53C44E-FFD7-BEE3-5FE4-076CE94E32A2}"/>
          </ac:spMkLst>
        </pc:spChg>
        <pc:spChg chg="add mod">
          <ac:chgData name="Courtney Woolum" userId="85c78ab8a41235f3" providerId="LiveId" clId="{9331A487-A569-4A00-A3E7-58B43F306DEA}" dt="2024-04-02T04:28:16.472" v="21406" actId="164"/>
          <ac:spMkLst>
            <pc:docMk/>
            <pc:sldMk cId="1285252907" sldId="370"/>
            <ac:spMk id="9" creationId="{E62D915A-702C-30DD-55CC-783EBD0CEC7B}"/>
          </ac:spMkLst>
        </pc:spChg>
        <pc:spChg chg="add mod">
          <ac:chgData name="Courtney Woolum" userId="85c78ab8a41235f3" providerId="LiveId" clId="{9331A487-A569-4A00-A3E7-58B43F306DEA}" dt="2024-04-02T04:28:16.472" v="21406" actId="164"/>
          <ac:spMkLst>
            <pc:docMk/>
            <pc:sldMk cId="1285252907" sldId="370"/>
            <ac:spMk id="10" creationId="{AC732CD4-52C8-3F04-3DD3-71FA74BA6E91}"/>
          </ac:spMkLst>
        </pc:spChg>
        <pc:spChg chg="mod">
          <ac:chgData name="Courtney Woolum" userId="85c78ab8a41235f3" providerId="LiveId" clId="{9331A487-A569-4A00-A3E7-58B43F306DEA}" dt="2024-04-02T05:28:14.463" v="21726" actId="20577"/>
          <ac:spMkLst>
            <pc:docMk/>
            <pc:sldMk cId="1285252907" sldId="370"/>
            <ac:spMk id="51" creationId="{263E5E88-0397-2A8B-E292-FA44CF92564C}"/>
          </ac:spMkLst>
        </pc:spChg>
        <pc:spChg chg="mod">
          <ac:chgData name="Courtney Woolum" userId="85c78ab8a41235f3" providerId="LiveId" clId="{9331A487-A569-4A00-A3E7-58B43F306DEA}" dt="2024-04-02T04:21:08.780" v="21324" actId="1076"/>
          <ac:spMkLst>
            <pc:docMk/>
            <pc:sldMk cId="1285252907" sldId="370"/>
            <ac:spMk id="199" creationId="{04FBE49A-0B49-60C1-BA59-38CB434D20E2}"/>
          </ac:spMkLst>
        </pc:spChg>
        <pc:grpChg chg="add del mod">
          <ac:chgData name="Courtney Woolum" userId="85c78ab8a41235f3" providerId="LiveId" clId="{9331A487-A569-4A00-A3E7-58B43F306DEA}" dt="2024-04-02T04:26:00.413" v="21390" actId="478"/>
          <ac:grpSpMkLst>
            <pc:docMk/>
            <pc:sldMk cId="1285252907" sldId="370"/>
            <ac:grpSpMk id="6" creationId="{3C502D68-8426-F298-2E88-D543E9084C18}"/>
          </ac:grpSpMkLst>
        </pc:grpChg>
        <pc:grpChg chg="add mod">
          <ac:chgData name="Courtney Woolum" userId="85c78ab8a41235f3" providerId="LiveId" clId="{9331A487-A569-4A00-A3E7-58B43F306DEA}" dt="2024-04-02T04:28:16.472" v="21406" actId="164"/>
          <ac:grpSpMkLst>
            <pc:docMk/>
            <pc:sldMk cId="1285252907" sldId="370"/>
            <ac:grpSpMk id="11" creationId="{01555278-71FE-FC7D-3BD6-B7E708925DB3}"/>
          </ac:grpSpMkLst>
        </pc:grpChg>
        <pc:picChg chg="add del mod">
          <ac:chgData name="Courtney Woolum" userId="85c78ab8a41235f3" providerId="LiveId" clId="{9331A487-A569-4A00-A3E7-58B43F306DEA}" dt="2024-04-02T07:40:13.838" v="24739" actId="478"/>
          <ac:picMkLst>
            <pc:docMk/>
            <pc:sldMk cId="1285252907" sldId="370"/>
            <ac:picMk id="12" creationId="{81427332-BE73-D0D1-9B43-3AF127ECA299}"/>
          </ac:picMkLst>
        </pc:picChg>
        <pc:picChg chg="mod topLvl">
          <ac:chgData name="Courtney Woolum" userId="85c78ab8a41235f3" providerId="LiveId" clId="{9331A487-A569-4A00-A3E7-58B43F306DEA}" dt="2024-04-02T04:25:37.555" v="21383" actId="478"/>
          <ac:picMkLst>
            <pc:docMk/>
            <pc:sldMk cId="1285252907" sldId="370"/>
            <ac:picMk id="39" creationId="{64115A3C-DAB4-39CD-F3F6-36115B05650C}"/>
          </ac:picMkLst>
        </pc:picChg>
      </pc:sldChg>
      <pc:sldChg chg="addSp delSp modSp add mod ord modClrScheme addAnim delAnim modAnim chgLayout modNotesTx">
        <pc:chgData name="Courtney Woolum" userId="85c78ab8a41235f3" providerId="LiveId" clId="{9331A487-A569-4A00-A3E7-58B43F306DEA}" dt="2024-04-05T04:12:39.627" v="36530" actId="20577"/>
        <pc:sldMkLst>
          <pc:docMk/>
          <pc:sldMk cId="2934010141" sldId="371"/>
        </pc:sldMkLst>
        <pc:spChg chg="mod ord">
          <ac:chgData name="Courtney Woolum" userId="85c78ab8a41235f3" providerId="LiveId" clId="{9331A487-A569-4A00-A3E7-58B43F306DEA}" dt="2024-04-04T23:22:53.712" v="34248" actId="20577"/>
          <ac:spMkLst>
            <pc:docMk/>
            <pc:sldMk cId="2934010141" sldId="371"/>
            <ac:spMk id="2" creationId="{5F04235F-A0B3-7754-1671-BCAA499C5EB9}"/>
          </ac:spMkLst>
        </pc:spChg>
        <pc:spChg chg="add mod">
          <ac:chgData name="Courtney Woolum" userId="85c78ab8a41235f3" providerId="LiveId" clId="{9331A487-A569-4A00-A3E7-58B43F306DEA}" dt="2024-04-04T23:16:32.028" v="34024" actId="21"/>
          <ac:spMkLst>
            <pc:docMk/>
            <pc:sldMk cId="2934010141" sldId="371"/>
            <ac:spMk id="3" creationId="{3193D1A5-12D4-1EE0-F1CA-79F726336FFB}"/>
          </ac:spMkLst>
        </pc:spChg>
        <pc:spChg chg="add del mod">
          <ac:chgData name="Courtney Woolum" userId="85c78ab8a41235f3" providerId="LiveId" clId="{9331A487-A569-4A00-A3E7-58B43F306DEA}" dt="2024-04-03T05:10:57.833" v="29660" actId="21"/>
          <ac:spMkLst>
            <pc:docMk/>
            <pc:sldMk cId="2934010141" sldId="371"/>
            <ac:spMk id="4" creationId="{DEA3BDDF-CD71-318B-1A09-6238BB1FA903}"/>
          </ac:spMkLst>
        </pc:spChg>
        <pc:spChg chg="add del mod">
          <ac:chgData name="Courtney Woolum" userId="85c78ab8a41235f3" providerId="LiveId" clId="{9331A487-A569-4A00-A3E7-58B43F306DEA}" dt="2024-04-04T23:16:25.811" v="34020" actId="21"/>
          <ac:spMkLst>
            <pc:docMk/>
            <pc:sldMk cId="2934010141" sldId="371"/>
            <ac:spMk id="5" creationId="{DE500730-7170-3281-7B8E-CAA17B971ED2}"/>
          </ac:spMkLst>
        </pc:spChg>
        <pc:spChg chg="add mod ord">
          <ac:chgData name="Courtney Woolum" userId="85c78ab8a41235f3" providerId="LiveId" clId="{9331A487-A569-4A00-A3E7-58B43F306DEA}" dt="2024-04-04T23:24:59.992" v="34419" actId="20577"/>
          <ac:spMkLst>
            <pc:docMk/>
            <pc:sldMk cId="2934010141" sldId="371"/>
            <ac:spMk id="6" creationId="{46ADFB7B-F5BB-B1EF-C0CE-4920152B1498}"/>
          </ac:spMkLst>
        </pc:spChg>
        <pc:spChg chg="add mod ord">
          <ac:chgData name="Courtney Woolum" userId="85c78ab8a41235f3" providerId="LiveId" clId="{9331A487-A569-4A00-A3E7-58B43F306DEA}" dt="2024-04-04T23:25:35.872" v="34454" actId="207"/>
          <ac:spMkLst>
            <pc:docMk/>
            <pc:sldMk cId="2934010141" sldId="371"/>
            <ac:spMk id="7" creationId="{F55A3F9B-F756-EB68-DB29-2168DD670EAB}"/>
          </ac:spMkLst>
        </pc:spChg>
        <pc:spChg chg="add mod ord">
          <ac:chgData name="Courtney Woolum" userId="85c78ab8a41235f3" providerId="LiveId" clId="{9331A487-A569-4A00-A3E7-58B43F306DEA}" dt="2024-04-04T23:25:39.361" v="34455" actId="207"/>
          <ac:spMkLst>
            <pc:docMk/>
            <pc:sldMk cId="2934010141" sldId="371"/>
            <ac:spMk id="8" creationId="{79635E8B-E0E8-583A-D5A8-9CFDB7B54173}"/>
          </ac:spMkLst>
        </pc:spChg>
        <pc:spChg chg="add del mod">
          <ac:chgData name="Courtney Woolum" userId="85c78ab8a41235f3" providerId="LiveId" clId="{9331A487-A569-4A00-A3E7-58B43F306DEA}" dt="2024-04-03T05:38:49.949" v="29799" actId="478"/>
          <ac:spMkLst>
            <pc:docMk/>
            <pc:sldMk cId="2934010141" sldId="371"/>
            <ac:spMk id="8" creationId="{C50F61A8-0138-EA19-F8F9-41A426A6529D}"/>
          </ac:spMkLst>
        </pc:spChg>
        <pc:spChg chg="add del mod ord">
          <ac:chgData name="Courtney Woolum" userId="85c78ab8a41235f3" providerId="LiveId" clId="{9331A487-A569-4A00-A3E7-58B43F306DEA}" dt="2024-04-04T23:24:17.476" v="34407" actId="20577"/>
          <ac:spMkLst>
            <pc:docMk/>
            <pc:sldMk cId="2934010141" sldId="371"/>
            <ac:spMk id="9" creationId="{3BA27201-176E-08DA-5781-A309D79337C8}"/>
          </ac:spMkLst>
        </pc:spChg>
        <pc:picChg chg="add del mod">
          <ac:chgData name="Courtney Woolum" userId="85c78ab8a41235f3" providerId="LiveId" clId="{9331A487-A569-4A00-A3E7-58B43F306DEA}" dt="2024-04-02T07:38:53.421" v="24712" actId="478"/>
          <ac:picMkLst>
            <pc:docMk/>
            <pc:sldMk cId="2934010141" sldId="371"/>
            <ac:picMk id="3" creationId="{B047FE26-01AF-AC48-53C3-3F5FE9E6E6BC}"/>
          </ac:picMkLst>
        </pc:picChg>
      </pc:sldChg>
      <pc:sldChg chg="delSp modSp add del mod">
        <pc:chgData name="Courtney Woolum" userId="85c78ab8a41235f3" providerId="LiveId" clId="{9331A487-A569-4A00-A3E7-58B43F306DEA}" dt="2024-04-02T04:30:31.425" v="21423" actId="2696"/>
        <pc:sldMkLst>
          <pc:docMk/>
          <pc:sldMk cId="3939012429" sldId="371"/>
        </pc:sldMkLst>
        <pc:spChg chg="del">
          <ac:chgData name="Courtney Woolum" userId="85c78ab8a41235f3" providerId="LiveId" clId="{9331A487-A569-4A00-A3E7-58B43F306DEA}" dt="2024-04-02T04:18:24.323" v="21308" actId="478"/>
          <ac:spMkLst>
            <pc:docMk/>
            <pc:sldMk cId="3939012429" sldId="371"/>
            <ac:spMk id="152" creationId="{73F015F1-6295-428D-F938-3E6EA24674F9}"/>
          </ac:spMkLst>
        </pc:spChg>
        <pc:picChg chg="del">
          <ac:chgData name="Courtney Woolum" userId="85c78ab8a41235f3" providerId="LiveId" clId="{9331A487-A569-4A00-A3E7-58B43F306DEA}" dt="2024-04-02T04:18:25.882" v="21309" actId="478"/>
          <ac:picMkLst>
            <pc:docMk/>
            <pc:sldMk cId="3939012429" sldId="371"/>
            <ac:picMk id="39" creationId="{64115A3C-DAB4-39CD-F3F6-36115B05650C}"/>
          </ac:picMkLst>
        </pc:picChg>
        <pc:cxnChg chg="del mod">
          <ac:chgData name="Courtney Woolum" userId="85c78ab8a41235f3" providerId="LiveId" clId="{9331A487-A569-4A00-A3E7-58B43F306DEA}" dt="2024-04-02T04:18:22.072" v="21307" actId="478"/>
          <ac:cxnSpMkLst>
            <pc:docMk/>
            <pc:sldMk cId="3939012429" sldId="371"/>
            <ac:cxnSpMk id="67" creationId="{D95D3DC0-A004-41A7-BB35-C5DD5131BD4C}"/>
          </ac:cxnSpMkLst>
        </pc:cxnChg>
        <pc:cxnChg chg="del mod">
          <ac:chgData name="Courtney Woolum" userId="85c78ab8a41235f3" providerId="LiveId" clId="{9331A487-A569-4A00-A3E7-58B43F306DEA}" dt="2024-04-02T04:18:26.732" v="21310" actId="478"/>
          <ac:cxnSpMkLst>
            <pc:docMk/>
            <pc:sldMk cId="3939012429" sldId="371"/>
            <ac:cxnSpMk id="130" creationId="{8E053BDE-F5E8-61A6-C34D-0C95A28B5213}"/>
          </ac:cxnSpMkLst>
        </pc:cxnChg>
      </pc:sldChg>
      <pc:sldChg chg="addSp delSp modSp add del mod addAnim delAnim modAnim">
        <pc:chgData name="Courtney Woolum" userId="85c78ab8a41235f3" providerId="LiveId" clId="{9331A487-A569-4A00-A3E7-58B43F306DEA}" dt="2024-04-02T04:30:23.045" v="21422" actId="2696"/>
        <pc:sldMkLst>
          <pc:docMk/>
          <pc:sldMk cId="1185965775" sldId="372"/>
        </pc:sldMkLst>
        <pc:spChg chg="del">
          <ac:chgData name="Courtney Woolum" userId="85c78ab8a41235f3" providerId="LiveId" clId="{9331A487-A569-4A00-A3E7-58B43F306DEA}" dt="2024-04-02T04:16:05.588" v="21281" actId="478"/>
          <ac:spMkLst>
            <pc:docMk/>
            <pc:sldMk cId="1185965775" sldId="372"/>
            <ac:spMk id="66" creationId="{EC99EA10-0A0D-B1A1-2337-A635B3B0DE13}"/>
          </ac:spMkLst>
        </pc:spChg>
        <pc:spChg chg="add del mod">
          <ac:chgData name="Courtney Woolum" userId="85c78ab8a41235f3" providerId="LiveId" clId="{9331A487-A569-4A00-A3E7-58B43F306DEA}" dt="2024-04-02T04:16:37.154" v="21293" actId="1076"/>
          <ac:spMkLst>
            <pc:docMk/>
            <pc:sldMk cId="1185965775" sldId="372"/>
            <ac:spMk id="197" creationId="{A135CF94-575F-5D98-4091-CAF57814FD71}"/>
          </ac:spMkLst>
        </pc:spChg>
        <pc:spChg chg="add del">
          <ac:chgData name="Courtney Woolum" userId="85c78ab8a41235f3" providerId="LiveId" clId="{9331A487-A569-4A00-A3E7-58B43F306DEA}" dt="2024-04-02T04:16:29.437" v="21289" actId="478"/>
          <ac:spMkLst>
            <pc:docMk/>
            <pc:sldMk cId="1185965775" sldId="372"/>
            <ac:spMk id="199" creationId="{04FBE49A-0B49-60C1-BA59-38CB434D20E2}"/>
          </ac:spMkLst>
        </pc:spChg>
        <pc:spChg chg="del">
          <ac:chgData name="Courtney Woolum" userId="85c78ab8a41235f3" providerId="LiveId" clId="{9331A487-A569-4A00-A3E7-58B43F306DEA}" dt="2024-04-02T04:16:13.558" v="21283" actId="478"/>
          <ac:spMkLst>
            <pc:docMk/>
            <pc:sldMk cId="1185965775" sldId="372"/>
            <ac:spMk id="211" creationId="{69A36D66-7802-CA52-EB34-319188EE2E6F}"/>
          </ac:spMkLst>
        </pc:spChg>
        <pc:spChg chg="del">
          <ac:chgData name="Courtney Woolum" userId="85c78ab8a41235f3" providerId="LiveId" clId="{9331A487-A569-4A00-A3E7-58B43F306DEA}" dt="2024-04-02T04:16:13.558" v="21283" actId="478"/>
          <ac:spMkLst>
            <pc:docMk/>
            <pc:sldMk cId="1185965775" sldId="372"/>
            <ac:spMk id="212" creationId="{54C62D8C-DC0E-C2C5-BCF2-0166F9ED66A0}"/>
          </ac:spMkLst>
        </pc:spChg>
        <pc:picChg chg="add del">
          <ac:chgData name="Courtney Woolum" userId="85c78ab8a41235f3" providerId="LiveId" clId="{9331A487-A569-4A00-A3E7-58B43F306DEA}" dt="2024-04-02T04:16:30.699" v="21291" actId="478"/>
          <ac:picMkLst>
            <pc:docMk/>
            <pc:sldMk cId="1185965775" sldId="372"/>
            <ac:picMk id="3" creationId="{F87326D3-5D30-2CA3-7D22-19431D8134F4}"/>
          </ac:picMkLst>
        </pc:picChg>
        <pc:picChg chg="del">
          <ac:chgData name="Courtney Woolum" userId="85c78ab8a41235f3" providerId="LiveId" clId="{9331A487-A569-4A00-A3E7-58B43F306DEA}" dt="2024-04-02T04:16:13.558" v="21283" actId="478"/>
          <ac:picMkLst>
            <pc:docMk/>
            <pc:sldMk cId="1185965775" sldId="372"/>
            <ac:picMk id="46" creationId="{C92C2338-23A6-B863-1741-801CD0947DCB}"/>
          </ac:picMkLst>
        </pc:picChg>
        <pc:cxnChg chg="del mod">
          <ac:chgData name="Courtney Woolum" userId="85c78ab8a41235f3" providerId="LiveId" clId="{9331A487-A569-4A00-A3E7-58B43F306DEA}" dt="2024-04-02T04:16:07.772" v="21282" actId="478"/>
          <ac:cxnSpMkLst>
            <pc:docMk/>
            <pc:sldMk cId="1185965775" sldId="372"/>
            <ac:cxnSpMk id="31" creationId="{37C88B83-7541-793E-FC60-059ED25DA615}"/>
          </ac:cxnSpMkLst>
        </pc:cxnChg>
        <pc:cxnChg chg="add del mod">
          <ac:chgData name="Courtney Woolum" userId="85c78ab8a41235f3" providerId="LiveId" clId="{9331A487-A569-4A00-A3E7-58B43F306DEA}" dt="2024-04-02T04:16:33.582" v="21292" actId="478"/>
          <ac:cxnSpMkLst>
            <pc:docMk/>
            <pc:sldMk cId="1185965775" sldId="372"/>
            <ac:cxnSpMk id="132" creationId="{CD4F879C-B8CD-28D6-3EFA-28F117A60EF3}"/>
          </ac:cxnSpMkLst>
        </pc:cxnChg>
      </pc:sldChg>
      <pc:sldChg chg="addSp delSp modSp new del mod ord setBg modClrScheme setClrOvrMap chgLayout">
        <pc:chgData name="Courtney Woolum" userId="85c78ab8a41235f3" providerId="LiveId" clId="{9331A487-A569-4A00-A3E7-58B43F306DEA}" dt="2024-04-03T04:34:43.906" v="29130" actId="2696"/>
        <pc:sldMkLst>
          <pc:docMk/>
          <pc:sldMk cId="2537787729" sldId="372"/>
        </pc:sldMkLst>
        <pc:spChg chg="mod ord">
          <ac:chgData name="Courtney Woolum" userId="85c78ab8a41235f3" providerId="LiveId" clId="{9331A487-A569-4A00-A3E7-58B43F306DEA}" dt="2024-04-03T02:34:47.892" v="27126" actId="26606"/>
          <ac:spMkLst>
            <pc:docMk/>
            <pc:sldMk cId="2537787729" sldId="372"/>
            <ac:spMk id="2" creationId="{2052992D-F05B-823B-A4A7-440A2A10EA8C}"/>
          </ac:spMkLst>
        </pc:spChg>
        <pc:spChg chg="del">
          <ac:chgData name="Courtney Woolum" userId="85c78ab8a41235f3" providerId="LiveId" clId="{9331A487-A569-4A00-A3E7-58B43F306DEA}" dt="2024-04-02T23:11:38.638" v="26604" actId="700"/>
          <ac:spMkLst>
            <pc:docMk/>
            <pc:sldMk cId="2537787729" sldId="372"/>
            <ac:spMk id="3" creationId="{E228F81C-1224-E4C7-3D7A-385B24357C67}"/>
          </ac:spMkLst>
        </pc:spChg>
        <pc:spChg chg="add del mod">
          <ac:chgData name="Courtney Woolum" userId="85c78ab8a41235f3" providerId="LiveId" clId="{9331A487-A569-4A00-A3E7-58B43F306DEA}" dt="2024-04-02T23:11:30.459" v="26603" actId="478"/>
          <ac:spMkLst>
            <pc:docMk/>
            <pc:sldMk cId="2537787729" sldId="372"/>
            <ac:spMk id="4" creationId="{21EEBB56-F750-A3E4-2DA2-C35CEC1FA438}"/>
          </ac:spMkLst>
        </pc:spChg>
        <pc:spChg chg="add del">
          <ac:chgData name="Courtney Woolum" userId="85c78ab8a41235f3" providerId="LiveId" clId="{9331A487-A569-4A00-A3E7-58B43F306DEA}" dt="2024-04-03T02:34:47.833" v="27125" actId="26606"/>
          <ac:spMkLst>
            <pc:docMk/>
            <pc:sldMk cId="2537787729" sldId="372"/>
            <ac:spMk id="11" creationId="{5B1AD7AF-3A60-4C4F-979F-367102EFD94E}"/>
          </ac:spMkLst>
        </pc:spChg>
        <pc:spChg chg="add del">
          <ac:chgData name="Courtney Woolum" userId="85c78ab8a41235f3" providerId="LiveId" clId="{9331A487-A569-4A00-A3E7-58B43F306DEA}" dt="2024-04-03T02:34:47.833" v="27125" actId="26606"/>
          <ac:spMkLst>
            <pc:docMk/>
            <pc:sldMk cId="2537787729" sldId="372"/>
            <ac:spMk id="13" creationId="{56177C8A-E75D-4FB9-8BA0-1FC843442E64}"/>
          </ac:spMkLst>
        </pc:spChg>
        <pc:spChg chg="add">
          <ac:chgData name="Courtney Woolum" userId="85c78ab8a41235f3" providerId="LiveId" clId="{9331A487-A569-4A00-A3E7-58B43F306DEA}" dt="2024-04-03T02:34:47.892" v="27126" actId="26606"/>
          <ac:spMkLst>
            <pc:docMk/>
            <pc:sldMk cId="2537787729" sldId="372"/>
            <ac:spMk id="21" creationId="{9CD9ACDE-8038-488C-AB0C-5FD1A373C8CD}"/>
          </ac:spMkLst>
        </pc:spChg>
        <pc:spChg chg="add">
          <ac:chgData name="Courtney Woolum" userId="85c78ab8a41235f3" providerId="LiveId" clId="{9331A487-A569-4A00-A3E7-58B43F306DEA}" dt="2024-04-03T02:34:47.892" v="27126" actId="26606"/>
          <ac:spMkLst>
            <pc:docMk/>
            <pc:sldMk cId="2537787729" sldId="372"/>
            <ac:spMk id="22" creationId="{DA6C2449-5F66-4753-AAA3-4AD81E57A0E5}"/>
          </ac:spMkLst>
        </pc:spChg>
        <pc:picChg chg="add del">
          <ac:chgData name="Courtney Woolum" userId="85c78ab8a41235f3" providerId="LiveId" clId="{9331A487-A569-4A00-A3E7-58B43F306DEA}" dt="2024-04-03T02:34:47.833" v="27125" actId="26606"/>
          <ac:picMkLst>
            <pc:docMk/>
            <pc:sldMk cId="2537787729" sldId="372"/>
            <ac:picMk id="7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3T02:34:47.833" v="27125" actId="26606"/>
          <ac:picMkLst>
            <pc:docMk/>
            <pc:sldMk cId="2537787729" sldId="372"/>
            <ac:picMk id="9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3T02:34:47.833" v="27125" actId="26606"/>
          <ac:picMkLst>
            <pc:docMk/>
            <pc:sldMk cId="2537787729" sldId="372"/>
            <ac:picMk id="15" creationId="{FA85432F-F112-46C7-BF23-5801FAC719DA}"/>
          </ac:picMkLst>
        </pc:picChg>
        <pc:picChg chg="add del">
          <ac:chgData name="Courtney Woolum" userId="85c78ab8a41235f3" providerId="LiveId" clId="{9331A487-A569-4A00-A3E7-58B43F306DEA}" dt="2024-04-03T02:34:47.833" v="27125" actId="26606"/>
          <ac:picMkLst>
            <pc:docMk/>
            <pc:sldMk cId="2537787729" sldId="372"/>
            <ac:picMk id="17" creationId="{364454F8-571B-4920-8B9E-6750E65D6BC9}"/>
          </ac:picMkLst>
        </pc:picChg>
        <pc:picChg chg="add">
          <ac:chgData name="Courtney Woolum" userId="85c78ab8a41235f3" providerId="LiveId" clId="{9331A487-A569-4A00-A3E7-58B43F306DEA}" dt="2024-04-03T02:34:47.892" v="27126" actId="26606"/>
          <ac:picMkLst>
            <pc:docMk/>
            <pc:sldMk cId="2537787729" sldId="372"/>
            <ac:picMk id="19" creationId="{F6559626-B5BE-44EF-8F21-5B2E7597935F}"/>
          </ac:picMkLst>
        </pc:picChg>
        <pc:picChg chg="add">
          <ac:chgData name="Courtney Woolum" userId="85c78ab8a41235f3" providerId="LiveId" clId="{9331A487-A569-4A00-A3E7-58B43F306DEA}" dt="2024-04-03T02:34:47.892" v="27126" actId="26606"/>
          <ac:picMkLst>
            <pc:docMk/>
            <pc:sldMk cId="2537787729" sldId="372"/>
            <ac:picMk id="20" creationId="{AE0BBD62-840F-4727-8E73-174F0D657745}"/>
          </ac:picMkLst>
        </pc:picChg>
        <pc:picChg chg="add">
          <ac:chgData name="Courtney Woolum" userId="85c78ab8a41235f3" providerId="LiveId" clId="{9331A487-A569-4A00-A3E7-58B43F306DEA}" dt="2024-04-03T02:34:47.892" v="27126" actId="26606"/>
          <ac:picMkLst>
            <pc:docMk/>
            <pc:sldMk cId="2537787729" sldId="372"/>
            <ac:picMk id="23" creationId="{9DC2D8D4-F6D6-45F4-82A9-43B92A96E3D7}"/>
          </ac:picMkLst>
        </pc:picChg>
      </pc:sldChg>
      <pc:sldChg chg="delSp add del ord setBg delDesignElem">
        <pc:chgData name="Courtney Woolum" userId="85c78ab8a41235f3" providerId="LiveId" clId="{9331A487-A569-4A00-A3E7-58B43F306DEA}" dt="2024-04-02T07:28:45.551" v="24634" actId="47"/>
        <pc:sldMkLst>
          <pc:docMk/>
          <pc:sldMk cId="795650519" sldId="373"/>
        </pc:sldMkLst>
        <pc:spChg chg="del">
          <ac:chgData name="Courtney Woolum" userId="85c78ab8a41235f3" providerId="LiveId" clId="{9331A487-A569-4A00-A3E7-58B43F306DEA}" dt="2024-04-02T07:28:41.034" v="24631"/>
          <ac:spMkLst>
            <pc:docMk/>
            <pc:sldMk cId="795650519" sldId="373"/>
            <ac:spMk id="81" creationId="{50496C6C-A85F-426B-9ED1-3444166CE4E1}"/>
          </ac:spMkLst>
        </pc:spChg>
        <pc:picChg chg="del">
          <ac:chgData name="Courtney Woolum" userId="85c78ab8a41235f3" providerId="LiveId" clId="{9331A487-A569-4A00-A3E7-58B43F306DEA}" dt="2024-04-02T07:28:41.034" v="24631"/>
          <ac:picMkLst>
            <pc:docMk/>
            <pc:sldMk cId="795650519" sldId="373"/>
            <ac:picMk id="74" creationId="{F6559626-B5BE-44EF-8F21-5B2E7597935F}"/>
          </ac:picMkLst>
        </pc:picChg>
        <pc:picChg chg="del">
          <ac:chgData name="Courtney Woolum" userId="85c78ab8a41235f3" providerId="LiveId" clId="{9331A487-A569-4A00-A3E7-58B43F306DEA}" dt="2024-04-02T07:28:41.034" v="24631"/>
          <ac:picMkLst>
            <pc:docMk/>
            <pc:sldMk cId="795650519" sldId="373"/>
            <ac:picMk id="79" creationId="{AE0BBD62-840F-4727-8E73-174F0D657745}"/>
          </ac:picMkLst>
        </pc:picChg>
        <pc:picChg chg="del">
          <ac:chgData name="Courtney Woolum" userId="85c78ab8a41235f3" providerId="LiveId" clId="{9331A487-A569-4A00-A3E7-58B43F306DEA}" dt="2024-04-02T07:28:41.034" v="24631"/>
          <ac:picMkLst>
            <pc:docMk/>
            <pc:sldMk cId="795650519" sldId="373"/>
            <ac:picMk id="85" creationId="{728160CC-169E-42B9-922A-7FC40F475589}"/>
          </ac:picMkLst>
        </pc:picChg>
        <pc:cxnChg chg="del">
          <ac:chgData name="Courtney Woolum" userId="85c78ab8a41235f3" providerId="LiveId" clId="{9331A487-A569-4A00-A3E7-58B43F306DEA}" dt="2024-04-02T07:28:41.034" v="24631"/>
          <ac:cxnSpMkLst>
            <pc:docMk/>
            <pc:sldMk cId="795650519" sldId="373"/>
            <ac:cxnSpMk id="83" creationId="{AD0EF22F-5D3C-4240-8C32-1B20803E5A89}"/>
          </ac:cxnSpMkLst>
        </pc:cxnChg>
      </pc:sldChg>
      <pc:sldChg chg="addSp delSp modSp add del mod ord setBg setFolMasterObjs modClrScheme setClrOvrMap delDesignElem chgLayout">
        <pc:chgData name="Courtney Woolum" userId="85c78ab8a41235f3" providerId="LiveId" clId="{9331A487-A569-4A00-A3E7-58B43F306DEA}" dt="2024-04-02T07:32:10.215" v="24675" actId="2696"/>
        <pc:sldMkLst>
          <pc:docMk/>
          <pc:sldMk cId="1267901635" sldId="373"/>
        </pc:sldMkLst>
        <pc:spChg chg="add del mod">
          <ac:chgData name="Courtney Woolum" userId="85c78ab8a41235f3" providerId="LiveId" clId="{9331A487-A569-4A00-A3E7-58B43F306DEA}" dt="2024-04-02T07:29:33.340" v="24653" actId="478"/>
          <ac:spMkLst>
            <pc:docMk/>
            <pc:sldMk cId="1267901635" sldId="373"/>
            <ac:spMk id="4" creationId="{F37DFA09-A84A-BB7C-CF24-F0D4DD431D4A}"/>
          </ac:spMkLst>
        </pc:spChg>
        <pc:spChg chg="add mod ord">
          <ac:chgData name="Courtney Woolum" userId="85c78ab8a41235f3" providerId="LiveId" clId="{9331A487-A569-4A00-A3E7-58B43F306DEA}" dt="2024-04-02T07:31:00.559" v="24665" actId="700"/>
          <ac:spMkLst>
            <pc:docMk/>
            <pc:sldMk cId="1267901635" sldId="373"/>
            <ac:spMk id="5" creationId="{CB3C3FA6-6353-1AE5-978F-84DDECB39D23}"/>
          </ac:spMkLst>
        </pc:spChg>
        <pc:spChg chg="mod ord">
          <ac:chgData name="Courtney Woolum" userId="85c78ab8a41235f3" providerId="LiveId" clId="{9331A487-A569-4A00-A3E7-58B43F306DEA}" dt="2024-04-02T07:31:00.559" v="24665" actId="700"/>
          <ac:spMkLst>
            <pc:docMk/>
            <pc:sldMk cId="1267901635" sldId="373"/>
            <ac:spMk id="8" creationId="{300BA795-97F7-BD37-22DD-63DC5CE7B5DD}"/>
          </ac:spMkLst>
        </pc:spChg>
        <pc:spChg chg="del">
          <ac:chgData name="Courtney Woolum" userId="85c78ab8a41235f3" providerId="LiveId" clId="{9331A487-A569-4A00-A3E7-58B43F306DEA}" dt="2024-04-02T07:29:10.617" v="24648" actId="478"/>
          <ac:spMkLst>
            <pc:docMk/>
            <pc:sldMk cId="1267901635" sldId="373"/>
            <ac:spMk id="9" creationId="{71FFB483-AC66-E8BB-DB73-35DF146A25F8}"/>
          </ac:spMkLst>
        </pc:spChg>
        <pc:spChg chg="add del">
          <ac:chgData name="Courtney Woolum" userId="85c78ab8a41235f3" providerId="LiveId" clId="{9331A487-A569-4A00-A3E7-58B43F306DEA}" dt="2024-04-02T07:30:51.850" v="24663" actId="26606"/>
          <ac:spMkLst>
            <pc:docMk/>
            <pc:sldMk cId="1267901635" sldId="373"/>
            <ac:spMk id="13" creationId="{50496C6C-A85F-426B-9ED1-3444166CE4E1}"/>
          </ac:spMkLst>
        </pc:spChg>
        <pc:spChg chg="add del">
          <ac:chgData name="Courtney Woolum" userId="85c78ab8a41235f3" providerId="LiveId" clId="{9331A487-A569-4A00-A3E7-58B43F306DEA}" dt="2024-04-02T07:29:50.579" v="24656" actId="26606"/>
          <ac:spMkLst>
            <pc:docMk/>
            <pc:sldMk cId="1267901635" sldId="373"/>
            <ac:spMk id="81" creationId="{50496C6C-A85F-426B-9ED1-3444166CE4E1}"/>
          </ac:spMkLst>
        </pc:spChg>
        <pc:spChg chg="add del">
          <ac:chgData name="Courtney Woolum" userId="85c78ab8a41235f3" providerId="LiveId" clId="{9331A487-A569-4A00-A3E7-58B43F306DEA}" dt="2024-04-02T07:29:50.517" v="24655" actId="26606"/>
          <ac:spMkLst>
            <pc:docMk/>
            <pc:sldMk cId="1267901635" sldId="373"/>
            <ac:spMk id="94" creationId="{6E63E7A4-A272-4644-BE74-78D761FC59B2}"/>
          </ac:spMkLst>
        </pc:spChg>
        <pc:spChg chg="add del">
          <ac:chgData name="Courtney Woolum" userId="85c78ab8a41235f3" providerId="LiveId" clId="{9331A487-A569-4A00-A3E7-58B43F306DEA}" dt="2024-04-02T07:29:50.517" v="24655" actId="26606"/>
          <ac:spMkLst>
            <pc:docMk/>
            <pc:sldMk cId="1267901635" sldId="373"/>
            <ac:spMk id="96" creationId="{503C5846-EA59-4F5C-87F1-D783CEF813B6}"/>
          </ac:spMkLst>
        </pc:spChg>
        <pc:spChg chg="add del">
          <ac:chgData name="Courtney Woolum" userId="85c78ab8a41235f3" providerId="LiveId" clId="{9331A487-A569-4A00-A3E7-58B43F306DEA}" dt="2024-04-02T07:30:09.676" v="24657" actId="700"/>
          <ac:spMkLst>
            <pc:docMk/>
            <pc:sldMk cId="1267901635" sldId="373"/>
            <ac:spMk id="102" creationId="{E770CA6A-B3B0-4826-A91F-B2B1F8922026}"/>
          </ac:spMkLst>
        </pc:spChg>
        <pc:picChg chg="del">
          <ac:chgData name="Courtney Woolum" userId="85c78ab8a41235f3" providerId="LiveId" clId="{9331A487-A569-4A00-A3E7-58B43F306DEA}" dt="2024-04-02T07:29:24.137" v="24652" actId="478"/>
          <ac:picMkLst>
            <pc:docMk/>
            <pc:sldMk cId="1267901635" sldId="373"/>
            <ac:picMk id="2" creationId="{C565A419-8CC7-BF86-C107-C9C22E7DB6C6}"/>
          </ac:picMkLst>
        </pc:picChg>
        <pc:picChg chg="add del">
          <ac:chgData name="Courtney Woolum" userId="85c78ab8a41235f3" providerId="LiveId" clId="{9331A487-A569-4A00-A3E7-58B43F306DEA}" dt="2024-04-02T07:30:51.850" v="24663" actId="26606"/>
          <ac:picMkLst>
            <pc:docMk/>
            <pc:sldMk cId="1267901635" sldId="373"/>
            <ac:picMk id="17" creationId="{728160CC-169E-42B9-922A-7FC40F475589}"/>
          </ac:picMkLst>
        </pc:picChg>
        <pc:picChg chg="add del">
          <ac:chgData name="Courtney Woolum" userId="85c78ab8a41235f3" providerId="LiveId" clId="{9331A487-A569-4A00-A3E7-58B43F306DEA}" dt="2024-04-02T07:29:50.579" v="24656" actId="26606"/>
          <ac:picMkLst>
            <pc:docMk/>
            <pc:sldMk cId="1267901635" sldId="373"/>
            <ac:picMk id="74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2T07:29:50.579" v="24656" actId="26606"/>
          <ac:picMkLst>
            <pc:docMk/>
            <pc:sldMk cId="1267901635" sldId="373"/>
            <ac:picMk id="79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2T07:29:50.579" v="24656" actId="26606"/>
          <ac:picMkLst>
            <pc:docMk/>
            <pc:sldMk cId="1267901635" sldId="373"/>
            <ac:picMk id="85" creationId="{728160CC-169E-42B9-922A-7FC40F475589}"/>
          </ac:picMkLst>
        </pc:picChg>
        <pc:picChg chg="add del">
          <ac:chgData name="Courtney Woolum" userId="85c78ab8a41235f3" providerId="LiveId" clId="{9331A487-A569-4A00-A3E7-58B43F306DEA}" dt="2024-04-02T07:29:50.517" v="24655" actId="26606"/>
          <ac:picMkLst>
            <pc:docMk/>
            <pc:sldMk cId="1267901635" sldId="373"/>
            <ac:picMk id="90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2T07:29:50.517" v="24655" actId="26606"/>
          <ac:picMkLst>
            <pc:docMk/>
            <pc:sldMk cId="1267901635" sldId="373"/>
            <ac:picMk id="92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2T07:29:50.517" v="24655" actId="26606"/>
          <ac:picMkLst>
            <pc:docMk/>
            <pc:sldMk cId="1267901635" sldId="373"/>
            <ac:picMk id="98" creationId="{71D795E3-BF2F-4B90-B8B3-E985B7D09819}"/>
          </ac:picMkLst>
        </pc:picChg>
        <pc:picChg chg="add del">
          <ac:chgData name="Courtney Woolum" userId="85c78ab8a41235f3" providerId="LiveId" clId="{9331A487-A569-4A00-A3E7-58B43F306DEA}" dt="2024-04-02T07:30:09.676" v="24657" actId="700"/>
          <ac:picMkLst>
            <pc:docMk/>
            <pc:sldMk cId="1267901635" sldId="373"/>
            <ac:picMk id="100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2T07:30:09.676" v="24657" actId="700"/>
          <ac:picMkLst>
            <pc:docMk/>
            <pc:sldMk cId="1267901635" sldId="373"/>
            <ac:picMk id="101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2T07:30:09.676" v="24657" actId="700"/>
          <ac:picMkLst>
            <pc:docMk/>
            <pc:sldMk cId="1267901635" sldId="373"/>
            <ac:picMk id="104" creationId="{1840A608-84A3-4CEC-BE1B-7A9717769D6F}"/>
          </ac:picMkLst>
        </pc:picChg>
        <pc:cxnChg chg="add del">
          <ac:chgData name="Courtney Woolum" userId="85c78ab8a41235f3" providerId="LiveId" clId="{9331A487-A569-4A00-A3E7-58B43F306DEA}" dt="2024-04-02T07:30:51.850" v="24663" actId="26606"/>
          <ac:cxnSpMkLst>
            <pc:docMk/>
            <pc:sldMk cId="1267901635" sldId="373"/>
            <ac:cxnSpMk id="15" creationId="{AD0EF22F-5D3C-4240-8C32-1B20803E5A89}"/>
          </ac:cxnSpMkLst>
        </pc:cxnChg>
        <pc:cxnChg chg="add del">
          <ac:chgData name="Courtney Woolum" userId="85c78ab8a41235f3" providerId="LiveId" clId="{9331A487-A569-4A00-A3E7-58B43F306DEA}" dt="2024-04-02T07:29:50.579" v="24656" actId="26606"/>
          <ac:cxnSpMkLst>
            <pc:docMk/>
            <pc:sldMk cId="1267901635" sldId="373"/>
            <ac:cxnSpMk id="83" creationId="{AD0EF22F-5D3C-4240-8C32-1B20803E5A89}"/>
          </ac:cxnSpMkLst>
        </pc:cxnChg>
        <pc:cxnChg chg="add del">
          <ac:chgData name="Courtney Woolum" userId="85c78ab8a41235f3" providerId="LiveId" clId="{9331A487-A569-4A00-A3E7-58B43F306DEA}" dt="2024-04-02T07:30:09.676" v="24657" actId="700"/>
          <ac:cxnSpMkLst>
            <pc:docMk/>
            <pc:sldMk cId="1267901635" sldId="373"/>
            <ac:cxnSpMk id="103" creationId="{6FE641DB-A503-41DE-ACA6-36B41C6C2BE9}"/>
          </ac:cxnSpMkLst>
        </pc:cxnChg>
      </pc:sldChg>
      <pc:sldChg chg="addSp delSp modSp add mod ord setBg setFolMasterObjs modClrScheme delDesignElem chgLayout">
        <pc:chgData name="Courtney Woolum" userId="85c78ab8a41235f3" providerId="LiveId" clId="{9331A487-A569-4A00-A3E7-58B43F306DEA}" dt="2024-04-03T02:22:06.875" v="26964"/>
        <pc:sldMkLst>
          <pc:docMk/>
          <pc:sldMk cId="981964167" sldId="374"/>
        </pc:sldMkLst>
        <pc:spChg chg="add mod">
          <ac:chgData name="Courtney Woolum" userId="85c78ab8a41235f3" providerId="LiveId" clId="{9331A487-A569-4A00-A3E7-58B43F306DEA}" dt="2024-04-02T16:52:10.196" v="24986" actId="1076"/>
          <ac:spMkLst>
            <pc:docMk/>
            <pc:sldMk cId="981964167" sldId="374"/>
            <ac:spMk id="2" creationId="{597D09C2-2F1D-CCF9-E359-1FED7AC2C94F}"/>
          </ac:spMkLst>
        </pc:spChg>
        <pc:spChg chg="mod ord">
          <ac:chgData name="Courtney Woolum" userId="85c78ab8a41235f3" providerId="LiveId" clId="{9331A487-A569-4A00-A3E7-58B43F306DEA}" dt="2024-04-03T02:22:06.875" v="26964"/>
          <ac:spMkLst>
            <pc:docMk/>
            <pc:sldMk cId="981964167" sldId="374"/>
            <ac:spMk id="8" creationId="{300BA795-97F7-BD37-22DD-63DC5CE7B5DD}"/>
          </ac:spMkLst>
        </pc:spChg>
        <pc:spChg chg="mod ord">
          <ac:chgData name="Courtney Woolum" userId="85c78ab8a41235f3" providerId="LiveId" clId="{9331A487-A569-4A00-A3E7-58B43F306DEA}" dt="2024-04-02T16:54:49.628" v="25028" actId="1076"/>
          <ac:spMkLst>
            <pc:docMk/>
            <pc:sldMk cId="981964167" sldId="374"/>
            <ac:spMk id="9" creationId="{71FFB483-AC66-E8BB-DB73-35DF146A25F8}"/>
          </ac:spMkLst>
        </pc:spChg>
        <pc:spChg chg="add del mod">
          <ac:chgData name="Courtney Woolum" userId="85c78ab8a41235f3" providerId="LiveId" clId="{9331A487-A569-4A00-A3E7-58B43F306DEA}" dt="2024-04-02T16:53:21.034" v="25005" actId="21"/>
          <ac:spMkLst>
            <pc:docMk/>
            <pc:sldMk cId="981964167" sldId="374"/>
            <ac:spMk id="12" creationId="{BCFF981C-9E70-6A4B-0C10-BF2EC26FF214}"/>
          </ac:spMkLst>
        </pc:spChg>
        <pc:spChg chg="add mod">
          <ac:chgData name="Courtney Woolum" userId="85c78ab8a41235f3" providerId="LiveId" clId="{9331A487-A569-4A00-A3E7-58B43F306DEA}" dt="2024-04-03T02:22:06.875" v="26964"/>
          <ac:spMkLst>
            <pc:docMk/>
            <pc:sldMk cId="981964167" sldId="374"/>
            <ac:spMk id="20" creationId="{BCFF981C-9E70-6A4B-0C10-BF2EC26FF214}"/>
          </ac:spMkLst>
        </pc:spChg>
        <pc:spChg chg="del">
          <ac:chgData name="Courtney Woolum" userId="85c78ab8a41235f3" providerId="LiveId" clId="{9331A487-A569-4A00-A3E7-58B43F306DEA}" dt="2024-04-02T07:32:59.968" v="24682" actId="26606"/>
          <ac:spMkLst>
            <pc:docMk/>
            <pc:sldMk cId="981964167" sldId="374"/>
            <ac:spMk id="81" creationId="{50496C6C-A85F-426B-9ED1-3444166CE4E1}"/>
          </ac:spMkLst>
        </pc:spChg>
        <pc:spChg chg="add del">
          <ac:chgData name="Courtney Woolum" userId="85c78ab8a41235f3" providerId="LiveId" clId="{9331A487-A569-4A00-A3E7-58B43F306DEA}" dt="2024-04-02T16:52:32.586" v="24987" actId="700"/>
          <ac:spMkLst>
            <pc:docMk/>
            <pc:sldMk cId="981964167" sldId="374"/>
            <ac:spMk id="94" creationId="{E770CA6A-B3B0-4826-A91F-B2B1F8922026}"/>
          </ac:spMkLst>
        </pc:spChg>
        <pc:grpChg chg="add mod">
          <ac:chgData name="Courtney Woolum" userId="85c78ab8a41235f3" providerId="LiveId" clId="{9331A487-A569-4A00-A3E7-58B43F306DEA}" dt="2024-04-02T16:52:10.196" v="24986" actId="1076"/>
          <ac:grpSpMkLst>
            <pc:docMk/>
            <pc:sldMk cId="981964167" sldId="374"/>
            <ac:grpSpMk id="3" creationId="{81A411EF-B28F-4AE7-20D8-AE1BAAA94364}"/>
          </ac:grpSpMkLst>
        </pc:grpChg>
        <pc:grpChg chg="mod">
          <ac:chgData name="Courtney Woolum" userId="85c78ab8a41235f3" providerId="LiveId" clId="{9331A487-A569-4A00-A3E7-58B43F306DEA}" dt="2024-04-02T16:52:10.196" v="24986" actId="1076"/>
          <ac:grpSpMkLst>
            <pc:docMk/>
            <pc:sldMk cId="981964167" sldId="374"/>
            <ac:grpSpMk id="4" creationId="{1F54C6A4-9CEE-E3F8-B6E0-E1851A04C53C}"/>
          </ac:grpSpMkLst>
        </pc:grpChg>
        <pc:grpChg chg="add del mod">
          <ac:chgData name="Courtney Woolum" userId="85c78ab8a41235f3" providerId="LiveId" clId="{9331A487-A569-4A00-A3E7-58B43F306DEA}" dt="2024-04-02T16:53:21.034" v="25005" actId="21"/>
          <ac:grpSpMkLst>
            <pc:docMk/>
            <pc:sldMk cId="981964167" sldId="374"/>
            <ac:grpSpMk id="13" creationId="{AEF58242-5B39-1E87-7EAD-CFE56088C039}"/>
          </ac:grpSpMkLst>
        </pc:grpChg>
        <pc:grpChg chg="mod">
          <ac:chgData name="Courtney Woolum" userId="85c78ab8a41235f3" providerId="LiveId" clId="{9331A487-A569-4A00-A3E7-58B43F306DEA}" dt="2024-04-02T16:53:02.931" v="24995" actId="1076"/>
          <ac:grpSpMkLst>
            <pc:docMk/>
            <pc:sldMk cId="981964167" sldId="374"/>
            <ac:grpSpMk id="14" creationId="{D4F3A42E-DDC0-5E34-F7AB-7C8998B73055}"/>
          </ac:grpSpMkLst>
        </pc:grpChg>
        <pc:grpChg chg="add mod">
          <ac:chgData name="Courtney Woolum" userId="85c78ab8a41235f3" providerId="LiveId" clId="{9331A487-A569-4A00-A3E7-58B43F306DEA}" dt="2024-04-02T16:54:07.686" v="25017" actId="1076"/>
          <ac:grpSpMkLst>
            <pc:docMk/>
            <pc:sldMk cId="981964167" sldId="374"/>
            <ac:grpSpMk id="21" creationId="{AEF58242-5B39-1E87-7EAD-CFE56088C039}"/>
          </ac:grpSpMkLst>
        </pc:grpChg>
        <pc:grpChg chg="mod">
          <ac:chgData name="Courtney Woolum" userId="85c78ab8a41235f3" providerId="LiveId" clId="{9331A487-A569-4A00-A3E7-58B43F306DEA}" dt="2024-04-02T16:54:07.686" v="25017" actId="1076"/>
          <ac:grpSpMkLst>
            <pc:docMk/>
            <pc:sldMk cId="981964167" sldId="374"/>
            <ac:grpSpMk id="22" creationId="{D4F3A42E-DDC0-5E34-F7AB-7C8998B73055}"/>
          </ac:grpSpMkLst>
        </pc:grpChg>
        <pc:picChg chg="del">
          <ac:chgData name="Courtney Woolum" userId="85c78ab8a41235f3" providerId="LiveId" clId="{9331A487-A569-4A00-A3E7-58B43F306DEA}" dt="2024-04-02T07:32:55.529" v="24681" actId="478"/>
          <ac:picMkLst>
            <pc:docMk/>
            <pc:sldMk cId="981964167" sldId="374"/>
            <ac:picMk id="2" creationId="{C565A419-8CC7-BF86-C107-C9C22E7DB6C6}"/>
          </ac:picMkLst>
        </pc:picChg>
        <pc:picChg chg="mod">
          <ac:chgData name="Courtney Woolum" userId="85c78ab8a41235f3" providerId="LiveId" clId="{9331A487-A569-4A00-A3E7-58B43F306DEA}" dt="2024-04-02T16:52:10.196" v="24986" actId="1076"/>
          <ac:picMkLst>
            <pc:docMk/>
            <pc:sldMk cId="981964167" sldId="374"/>
            <ac:picMk id="5" creationId="{9356F88F-1DF7-2853-81A1-4C68FA1A60C8}"/>
          </ac:picMkLst>
        </pc:picChg>
        <pc:picChg chg="mod">
          <ac:chgData name="Courtney Woolum" userId="85c78ab8a41235f3" providerId="LiveId" clId="{9331A487-A569-4A00-A3E7-58B43F306DEA}" dt="2024-04-02T16:52:10.196" v="24986" actId="1076"/>
          <ac:picMkLst>
            <pc:docMk/>
            <pc:sldMk cId="981964167" sldId="374"/>
            <ac:picMk id="6" creationId="{9371B61F-8A28-4A58-22E5-C1788F955F41}"/>
          </ac:picMkLst>
        </pc:picChg>
        <pc:picChg chg="mod">
          <ac:chgData name="Courtney Woolum" userId="85c78ab8a41235f3" providerId="LiveId" clId="{9331A487-A569-4A00-A3E7-58B43F306DEA}" dt="2024-04-02T16:52:10.196" v="24986" actId="1076"/>
          <ac:picMkLst>
            <pc:docMk/>
            <pc:sldMk cId="981964167" sldId="374"/>
            <ac:picMk id="7" creationId="{03530E3E-3F88-D1F8-23C2-3E18156E8DFD}"/>
          </ac:picMkLst>
        </pc:picChg>
        <pc:picChg chg="mod">
          <ac:chgData name="Courtney Woolum" userId="85c78ab8a41235f3" providerId="LiveId" clId="{9331A487-A569-4A00-A3E7-58B43F306DEA}" dt="2024-04-02T16:52:10.196" v="24986" actId="1076"/>
          <ac:picMkLst>
            <pc:docMk/>
            <pc:sldMk cId="981964167" sldId="374"/>
            <ac:picMk id="10" creationId="{5A71DF1E-72B1-212B-F775-391EBE761B69}"/>
          </ac:picMkLst>
        </pc:picChg>
        <pc:picChg chg="mod">
          <ac:chgData name="Courtney Woolum" userId="85c78ab8a41235f3" providerId="LiveId" clId="{9331A487-A569-4A00-A3E7-58B43F306DEA}" dt="2024-04-02T16:52:10.196" v="24986" actId="1076"/>
          <ac:picMkLst>
            <pc:docMk/>
            <pc:sldMk cId="981964167" sldId="374"/>
            <ac:picMk id="11" creationId="{7FF49449-43F6-D7D8-A3EB-89B63E625F0D}"/>
          </ac:picMkLst>
        </pc:picChg>
        <pc:picChg chg="mod">
          <ac:chgData name="Courtney Woolum" userId="85c78ab8a41235f3" providerId="LiveId" clId="{9331A487-A569-4A00-A3E7-58B43F306DEA}" dt="2024-04-02T16:53:02.931" v="24995" actId="1076"/>
          <ac:picMkLst>
            <pc:docMk/>
            <pc:sldMk cId="981964167" sldId="374"/>
            <ac:picMk id="15" creationId="{1272E272-7C72-2EBD-CBBA-36253E694036}"/>
          </ac:picMkLst>
        </pc:picChg>
        <pc:picChg chg="mod">
          <ac:chgData name="Courtney Woolum" userId="85c78ab8a41235f3" providerId="LiveId" clId="{9331A487-A569-4A00-A3E7-58B43F306DEA}" dt="2024-04-02T16:53:02.931" v="24995" actId="1076"/>
          <ac:picMkLst>
            <pc:docMk/>
            <pc:sldMk cId="981964167" sldId="374"/>
            <ac:picMk id="16" creationId="{47278CAB-591A-2431-7177-BC03AD596B9D}"/>
          </ac:picMkLst>
        </pc:picChg>
        <pc:picChg chg="mod">
          <ac:chgData name="Courtney Woolum" userId="85c78ab8a41235f3" providerId="LiveId" clId="{9331A487-A569-4A00-A3E7-58B43F306DEA}" dt="2024-04-02T16:53:02.931" v="24995" actId="1076"/>
          <ac:picMkLst>
            <pc:docMk/>
            <pc:sldMk cId="981964167" sldId="374"/>
            <ac:picMk id="17" creationId="{55A991AC-FCC2-4057-3638-1C0FD5263910}"/>
          </ac:picMkLst>
        </pc:picChg>
        <pc:picChg chg="mod">
          <ac:chgData name="Courtney Woolum" userId="85c78ab8a41235f3" providerId="LiveId" clId="{9331A487-A569-4A00-A3E7-58B43F306DEA}" dt="2024-04-02T16:53:02.931" v="24995" actId="1076"/>
          <ac:picMkLst>
            <pc:docMk/>
            <pc:sldMk cId="981964167" sldId="374"/>
            <ac:picMk id="18" creationId="{D9B737C8-A067-A56E-5AE4-F060495D6F77}"/>
          </ac:picMkLst>
        </pc:picChg>
        <pc:picChg chg="mod">
          <ac:chgData name="Courtney Woolum" userId="85c78ab8a41235f3" providerId="LiveId" clId="{9331A487-A569-4A00-A3E7-58B43F306DEA}" dt="2024-04-02T16:53:02.931" v="24995" actId="1076"/>
          <ac:picMkLst>
            <pc:docMk/>
            <pc:sldMk cId="981964167" sldId="374"/>
            <ac:picMk id="19" creationId="{85CB0744-E2EE-40E9-2C8D-DD1D68395F65}"/>
          </ac:picMkLst>
        </pc:picChg>
        <pc:picChg chg="mod">
          <ac:chgData name="Courtney Woolum" userId="85c78ab8a41235f3" providerId="LiveId" clId="{9331A487-A569-4A00-A3E7-58B43F306DEA}" dt="2024-04-02T16:54:07.686" v="25017" actId="1076"/>
          <ac:picMkLst>
            <pc:docMk/>
            <pc:sldMk cId="981964167" sldId="374"/>
            <ac:picMk id="23" creationId="{1272E272-7C72-2EBD-CBBA-36253E694036}"/>
          </ac:picMkLst>
        </pc:picChg>
        <pc:picChg chg="mod">
          <ac:chgData name="Courtney Woolum" userId="85c78ab8a41235f3" providerId="LiveId" clId="{9331A487-A569-4A00-A3E7-58B43F306DEA}" dt="2024-04-02T16:54:07.686" v="25017" actId="1076"/>
          <ac:picMkLst>
            <pc:docMk/>
            <pc:sldMk cId="981964167" sldId="374"/>
            <ac:picMk id="24" creationId="{47278CAB-591A-2431-7177-BC03AD596B9D}"/>
          </ac:picMkLst>
        </pc:picChg>
        <pc:picChg chg="mod">
          <ac:chgData name="Courtney Woolum" userId="85c78ab8a41235f3" providerId="LiveId" clId="{9331A487-A569-4A00-A3E7-58B43F306DEA}" dt="2024-04-02T16:54:07.686" v="25017" actId="1076"/>
          <ac:picMkLst>
            <pc:docMk/>
            <pc:sldMk cId="981964167" sldId="374"/>
            <ac:picMk id="25" creationId="{55A991AC-FCC2-4057-3638-1C0FD5263910}"/>
          </ac:picMkLst>
        </pc:picChg>
        <pc:picChg chg="mod">
          <ac:chgData name="Courtney Woolum" userId="85c78ab8a41235f3" providerId="LiveId" clId="{9331A487-A569-4A00-A3E7-58B43F306DEA}" dt="2024-04-02T16:54:07.686" v="25017" actId="1076"/>
          <ac:picMkLst>
            <pc:docMk/>
            <pc:sldMk cId="981964167" sldId="374"/>
            <ac:picMk id="26" creationId="{D9B737C8-A067-A56E-5AE4-F060495D6F77}"/>
          </ac:picMkLst>
        </pc:picChg>
        <pc:picChg chg="mod">
          <ac:chgData name="Courtney Woolum" userId="85c78ab8a41235f3" providerId="LiveId" clId="{9331A487-A569-4A00-A3E7-58B43F306DEA}" dt="2024-04-02T16:54:07.686" v="25017" actId="1076"/>
          <ac:picMkLst>
            <pc:docMk/>
            <pc:sldMk cId="981964167" sldId="374"/>
            <ac:picMk id="27" creationId="{85CB0744-E2EE-40E9-2C8D-DD1D68395F65}"/>
          </ac:picMkLst>
        </pc:picChg>
        <pc:picChg chg="del">
          <ac:chgData name="Courtney Woolum" userId="85c78ab8a41235f3" providerId="LiveId" clId="{9331A487-A569-4A00-A3E7-58B43F306DEA}" dt="2024-04-02T07:32:59.968" v="24682" actId="26606"/>
          <ac:picMkLst>
            <pc:docMk/>
            <pc:sldMk cId="981964167" sldId="374"/>
            <ac:picMk id="74" creationId="{F6559626-B5BE-44EF-8F21-5B2E7597935F}"/>
          </ac:picMkLst>
        </pc:picChg>
        <pc:picChg chg="del">
          <ac:chgData name="Courtney Woolum" userId="85c78ab8a41235f3" providerId="LiveId" clId="{9331A487-A569-4A00-A3E7-58B43F306DEA}" dt="2024-04-02T07:32:59.968" v="24682" actId="26606"/>
          <ac:picMkLst>
            <pc:docMk/>
            <pc:sldMk cId="981964167" sldId="374"/>
            <ac:picMk id="79" creationId="{AE0BBD62-840F-4727-8E73-174F0D657745}"/>
          </ac:picMkLst>
        </pc:picChg>
        <pc:picChg chg="del">
          <ac:chgData name="Courtney Woolum" userId="85c78ab8a41235f3" providerId="LiveId" clId="{9331A487-A569-4A00-A3E7-58B43F306DEA}" dt="2024-04-02T07:32:59.968" v="24682" actId="26606"/>
          <ac:picMkLst>
            <pc:docMk/>
            <pc:sldMk cId="981964167" sldId="374"/>
            <ac:picMk id="85" creationId="{728160CC-169E-42B9-922A-7FC40F475589}"/>
          </ac:picMkLst>
        </pc:picChg>
        <pc:picChg chg="add del">
          <ac:chgData name="Courtney Woolum" userId="85c78ab8a41235f3" providerId="LiveId" clId="{9331A487-A569-4A00-A3E7-58B43F306DEA}" dt="2024-04-02T16:52:32.586" v="24987" actId="700"/>
          <ac:picMkLst>
            <pc:docMk/>
            <pc:sldMk cId="981964167" sldId="374"/>
            <ac:picMk id="90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2T16:52:32.586" v="24987" actId="700"/>
          <ac:picMkLst>
            <pc:docMk/>
            <pc:sldMk cId="981964167" sldId="374"/>
            <ac:picMk id="92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2T16:52:32.586" v="24987" actId="700"/>
          <ac:picMkLst>
            <pc:docMk/>
            <pc:sldMk cId="981964167" sldId="374"/>
            <ac:picMk id="98" creationId="{1840A608-84A3-4CEC-BE1B-7A9717769D6F}"/>
          </ac:picMkLst>
        </pc:picChg>
        <pc:cxnChg chg="del">
          <ac:chgData name="Courtney Woolum" userId="85c78ab8a41235f3" providerId="LiveId" clId="{9331A487-A569-4A00-A3E7-58B43F306DEA}" dt="2024-04-02T07:32:59.968" v="24682" actId="26606"/>
          <ac:cxnSpMkLst>
            <pc:docMk/>
            <pc:sldMk cId="981964167" sldId="374"/>
            <ac:cxnSpMk id="83" creationId="{AD0EF22F-5D3C-4240-8C32-1B20803E5A89}"/>
          </ac:cxnSpMkLst>
        </pc:cxnChg>
        <pc:cxnChg chg="add del">
          <ac:chgData name="Courtney Woolum" userId="85c78ab8a41235f3" providerId="LiveId" clId="{9331A487-A569-4A00-A3E7-58B43F306DEA}" dt="2024-04-02T16:52:32.586" v="24987" actId="700"/>
          <ac:cxnSpMkLst>
            <pc:docMk/>
            <pc:sldMk cId="981964167" sldId="374"/>
            <ac:cxnSpMk id="96" creationId="{6FE641DB-A503-41DE-ACA6-36B41C6C2BE9}"/>
          </ac:cxnSpMkLst>
        </pc:cxnChg>
      </pc:sldChg>
      <pc:sldChg chg="addSp delSp add del setBg delDesignElem">
        <pc:chgData name="Courtney Woolum" userId="85c78ab8a41235f3" providerId="LiveId" clId="{9331A487-A569-4A00-A3E7-58B43F306DEA}" dt="2024-04-02T07:29:13.014" v="24651"/>
        <pc:sldMkLst>
          <pc:docMk/>
          <pc:sldMk cId="1283714598" sldId="374"/>
        </pc:sldMkLst>
        <pc:spChg chg="add del">
          <ac:chgData name="Courtney Woolum" userId="85c78ab8a41235f3" providerId="LiveId" clId="{9331A487-A569-4A00-A3E7-58B43F306DEA}" dt="2024-04-02T07:29:13.014" v="24651"/>
          <ac:spMkLst>
            <pc:docMk/>
            <pc:sldMk cId="1283714598" sldId="374"/>
            <ac:spMk id="81" creationId="{50496C6C-A85F-426B-9ED1-3444166CE4E1}"/>
          </ac:spMkLst>
        </pc:spChg>
        <pc:picChg chg="add del">
          <ac:chgData name="Courtney Woolum" userId="85c78ab8a41235f3" providerId="LiveId" clId="{9331A487-A569-4A00-A3E7-58B43F306DEA}" dt="2024-04-02T07:29:13.014" v="24651"/>
          <ac:picMkLst>
            <pc:docMk/>
            <pc:sldMk cId="1283714598" sldId="374"/>
            <ac:picMk id="74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2T07:29:13.014" v="24651"/>
          <ac:picMkLst>
            <pc:docMk/>
            <pc:sldMk cId="1283714598" sldId="374"/>
            <ac:picMk id="79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2T07:29:13.014" v="24651"/>
          <ac:picMkLst>
            <pc:docMk/>
            <pc:sldMk cId="1283714598" sldId="374"/>
            <ac:picMk id="85" creationId="{728160CC-169E-42B9-922A-7FC40F475589}"/>
          </ac:picMkLst>
        </pc:picChg>
        <pc:cxnChg chg="add del">
          <ac:chgData name="Courtney Woolum" userId="85c78ab8a41235f3" providerId="LiveId" clId="{9331A487-A569-4A00-A3E7-58B43F306DEA}" dt="2024-04-02T07:29:13.014" v="24651"/>
          <ac:cxnSpMkLst>
            <pc:docMk/>
            <pc:sldMk cId="1283714598" sldId="374"/>
            <ac:cxnSpMk id="83" creationId="{AD0EF22F-5D3C-4240-8C32-1B20803E5A89}"/>
          </ac:cxnSpMkLst>
        </pc:cxnChg>
      </pc:sldChg>
      <pc:sldChg chg="addSp delSp modSp new mod setBg modClrScheme modAnim chgLayout">
        <pc:chgData name="Courtney Woolum" userId="85c78ab8a41235f3" providerId="LiveId" clId="{9331A487-A569-4A00-A3E7-58B43F306DEA}" dt="2024-04-05T14:20:34.647" v="39830" actId="1076"/>
        <pc:sldMkLst>
          <pc:docMk/>
          <pc:sldMk cId="1172758197" sldId="375"/>
        </pc:sldMkLst>
        <pc:spChg chg="mod ord">
          <ac:chgData name="Courtney Woolum" userId="85c78ab8a41235f3" providerId="LiveId" clId="{9331A487-A569-4A00-A3E7-58B43F306DEA}" dt="2024-04-05T14:15:29.441" v="39693" actId="26606"/>
          <ac:spMkLst>
            <pc:docMk/>
            <pc:sldMk cId="1172758197" sldId="375"/>
            <ac:spMk id="2" creationId="{C3807749-C844-7EDB-7FA9-2F9B77B02100}"/>
          </ac:spMkLst>
        </pc:spChg>
        <pc:spChg chg="add del mod ord">
          <ac:chgData name="Courtney Woolum" userId="85c78ab8a41235f3" providerId="LiveId" clId="{9331A487-A569-4A00-A3E7-58B43F306DEA}" dt="2024-04-05T14:14:43.897" v="39689" actId="26606"/>
          <ac:spMkLst>
            <pc:docMk/>
            <pc:sldMk cId="1172758197" sldId="375"/>
            <ac:spMk id="3" creationId="{DE8D9A0D-379F-0E95-48BE-941EAA9C7BFC}"/>
          </ac:spMkLst>
        </pc:spChg>
        <pc:spChg chg="del mod">
          <ac:chgData name="Courtney Woolum" userId="85c78ab8a41235f3" providerId="LiveId" clId="{9331A487-A569-4A00-A3E7-58B43F306DEA}" dt="2024-04-05T14:10:17.789" v="39684" actId="700"/>
          <ac:spMkLst>
            <pc:docMk/>
            <pc:sldMk cId="1172758197" sldId="375"/>
            <ac:spMk id="4" creationId="{A615B816-7485-0006-2AA8-80140E081780}"/>
          </ac:spMkLst>
        </pc:spChg>
        <pc:spChg chg="add del mod">
          <ac:chgData name="Courtney Woolum" userId="85c78ab8a41235f3" providerId="LiveId" clId="{9331A487-A569-4A00-A3E7-58B43F306DEA}" dt="2024-04-03T02:32:41.298" v="27107" actId="478"/>
          <ac:spMkLst>
            <pc:docMk/>
            <pc:sldMk cId="1172758197" sldId="375"/>
            <ac:spMk id="5" creationId="{A9FBEA78-ED45-659C-E8CC-99B9632F690B}"/>
          </ac:spMkLst>
        </pc:spChg>
        <pc:spChg chg="mod topLvl">
          <ac:chgData name="Courtney Woolum" userId="85c78ab8a41235f3" providerId="LiveId" clId="{9331A487-A569-4A00-A3E7-58B43F306DEA}" dt="2024-04-05T14:16:08.121" v="39698" actId="164"/>
          <ac:spMkLst>
            <pc:docMk/>
            <pc:sldMk cId="1172758197" sldId="375"/>
            <ac:spMk id="7" creationId="{548363F1-F7B1-CA16-D381-76DACE77EC8C}"/>
          </ac:spMkLst>
        </pc:spChg>
        <pc:spChg chg="mod topLvl">
          <ac:chgData name="Courtney Woolum" userId="85c78ab8a41235f3" providerId="LiveId" clId="{9331A487-A569-4A00-A3E7-58B43F306DEA}" dt="2024-04-05T14:16:08.121" v="39698" actId="164"/>
          <ac:spMkLst>
            <pc:docMk/>
            <pc:sldMk cId="1172758197" sldId="375"/>
            <ac:spMk id="8" creationId="{31FD3295-0EB8-97A1-D774-4067415DBA53}"/>
          </ac:spMkLst>
        </pc:spChg>
        <pc:spChg chg="add del">
          <ac:chgData name="Courtney Woolum" userId="85c78ab8a41235f3" providerId="LiveId" clId="{9331A487-A569-4A00-A3E7-58B43F306DEA}" dt="2024-04-05T14:14:41.953" v="39686" actId="26606"/>
          <ac:spMkLst>
            <pc:docMk/>
            <pc:sldMk cId="1172758197" sldId="375"/>
            <ac:spMk id="9" creationId="{E7B84DB5-0A8D-419E-AE86-8602321D3371}"/>
          </ac:spMkLst>
        </pc:spChg>
        <pc:spChg chg="mod topLvl">
          <ac:chgData name="Courtney Woolum" userId="85c78ab8a41235f3" providerId="LiveId" clId="{9331A487-A569-4A00-A3E7-58B43F306DEA}" dt="2024-04-05T14:18:27.450" v="39770" actId="14100"/>
          <ac:spMkLst>
            <pc:docMk/>
            <pc:sldMk cId="1172758197" sldId="375"/>
            <ac:spMk id="10" creationId="{0F85FBE9-AAF9-0E63-CB90-06BDA836B70E}"/>
          </ac:spMkLst>
        </pc:spChg>
        <pc:spChg chg="mod topLvl">
          <ac:chgData name="Courtney Woolum" userId="85c78ab8a41235f3" providerId="LiveId" clId="{9331A487-A569-4A00-A3E7-58B43F306DEA}" dt="2024-04-05T14:16:10.457" v="39699" actId="164"/>
          <ac:spMkLst>
            <pc:docMk/>
            <pc:sldMk cId="1172758197" sldId="375"/>
            <ac:spMk id="12" creationId="{C01EAC8C-7ECB-86BE-C78B-C94BDC3B9AB2}"/>
          </ac:spMkLst>
        </pc:spChg>
        <pc:spChg chg="mod topLvl">
          <ac:chgData name="Courtney Woolum" userId="85c78ab8a41235f3" providerId="LiveId" clId="{9331A487-A569-4A00-A3E7-58B43F306DEA}" dt="2024-04-05T14:16:10.457" v="39699" actId="164"/>
          <ac:spMkLst>
            <pc:docMk/>
            <pc:sldMk cId="1172758197" sldId="375"/>
            <ac:spMk id="14" creationId="{FAE90D62-483E-6120-7897-2A6CC6CBC8DE}"/>
          </ac:spMkLst>
        </pc:spChg>
        <pc:spChg chg="add del">
          <ac:chgData name="Courtney Woolum" userId="85c78ab8a41235f3" providerId="LiveId" clId="{9331A487-A569-4A00-A3E7-58B43F306DEA}" dt="2024-04-05T14:15:29.441" v="39693" actId="26606"/>
          <ac:spMkLst>
            <pc:docMk/>
            <pc:sldMk cId="1172758197" sldId="375"/>
            <ac:spMk id="15" creationId="{E7B84DB5-0A8D-419E-AE86-8602321D3371}"/>
          </ac:spMkLst>
        </pc:spChg>
        <pc:spChg chg="mod topLvl">
          <ac:chgData name="Courtney Woolum" userId="85c78ab8a41235f3" providerId="LiveId" clId="{9331A487-A569-4A00-A3E7-58B43F306DEA}" dt="2024-04-05T14:16:10.457" v="39699" actId="164"/>
          <ac:spMkLst>
            <pc:docMk/>
            <pc:sldMk cId="1172758197" sldId="375"/>
            <ac:spMk id="18" creationId="{58EE4A67-7B85-E632-0190-7DD86C0FE791}"/>
          </ac:spMkLst>
        </pc:spChg>
        <pc:spChg chg="mod topLvl">
          <ac:chgData name="Courtney Woolum" userId="85c78ab8a41235f3" providerId="LiveId" clId="{9331A487-A569-4A00-A3E7-58B43F306DEA}" dt="2024-04-05T14:20:32.516" v="39829" actId="1076"/>
          <ac:spMkLst>
            <pc:docMk/>
            <pc:sldMk cId="1172758197" sldId="375"/>
            <ac:spMk id="19" creationId="{1A987BEA-14B3-7610-CA10-B9512DE8B907}"/>
          </ac:spMkLst>
        </pc:spChg>
        <pc:spChg chg="mod topLvl">
          <ac:chgData name="Courtney Woolum" userId="85c78ab8a41235f3" providerId="LiveId" clId="{9331A487-A569-4A00-A3E7-58B43F306DEA}" dt="2024-04-05T14:16:13.191" v="39700" actId="164"/>
          <ac:spMkLst>
            <pc:docMk/>
            <pc:sldMk cId="1172758197" sldId="375"/>
            <ac:spMk id="20" creationId="{863E415A-51C4-E603-761D-5DCC9812F60D}"/>
          </ac:spMkLst>
        </pc:spChg>
        <pc:spChg chg="mod topLvl">
          <ac:chgData name="Courtney Woolum" userId="85c78ab8a41235f3" providerId="LiveId" clId="{9331A487-A569-4A00-A3E7-58B43F306DEA}" dt="2024-04-05T14:20:34.647" v="39830" actId="1076"/>
          <ac:spMkLst>
            <pc:docMk/>
            <pc:sldMk cId="1172758197" sldId="375"/>
            <ac:spMk id="21" creationId="{445E2BEB-321A-7381-73AC-31B00A7EB780}"/>
          </ac:spMkLst>
        </pc:spChg>
        <pc:spChg chg="mod topLvl">
          <ac:chgData name="Courtney Woolum" userId="85c78ab8a41235f3" providerId="LiveId" clId="{9331A487-A569-4A00-A3E7-58B43F306DEA}" dt="2024-04-05T14:16:15.891" v="39701" actId="164"/>
          <ac:spMkLst>
            <pc:docMk/>
            <pc:sldMk cId="1172758197" sldId="375"/>
            <ac:spMk id="22" creationId="{2CFA0199-BCC5-3E76-C590-815D5DA60094}"/>
          </ac:spMkLst>
        </pc:spChg>
        <pc:spChg chg="mod topLvl">
          <ac:chgData name="Courtney Woolum" userId="85c78ab8a41235f3" providerId="LiveId" clId="{9331A487-A569-4A00-A3E7-58B43F306DEA}" dt="2024-04-05T14:16:15.891" v="39701" actId="164"/>
          <ac:spMkLst>
            <pc:docMk/>
            <pc:sldMk cId="1172758197" sldId="375"/>
            <ac:spMk id="23" creationId="{7693F880-D2BA-4612-4C0F-45D4358D1095}"/>
          </ac:spMkLst>
        </pc:spChg>
        <pc:spChg chg="mod topLvl">
          <ac:chgData name="Courtney Woolum" userId="85c78ab8a41235f3" providerId="LiveId" clId="{9331A487-A569-4A00-A3E7-58B43F306DEA}" dt="2024-04-05T14:17:58.268" v="39763" actId="20577"/>
          <ac:spMkLst>
            <pc:docMk/>
            <pc:sldMk cId="1172758197" sldId="375"/>
            <ac:spMk id="24" creationId="{881F5B02-C721-CC18-4D17-95D148AD21CF}"/>
          </ac:spMkLst>
        </pc:spChg>
        <pc:spChg chg="mod topLvl">
          <ac:chgData name="Courtney Woolum" userId="85c78ab8a41235f3" providerId="LiveId" clId="{9331A487-A569-4A00-A3E7-58B43F306DEA}" dt="2024-04-05T14:16:15.891" v="39701" actId="164"/>
          <ac:spMkLst>
            <pc:docMk/>
            <pc:sldMk cId="1172758197" sldId="375"/>
            <ac:spMk id="25" creationId="{4C6ED2B9-1FE5-3972-855D-42F6FBA26EB8}"/>
          </ac:spMkLst>
        </pc:spChg>
        <pc:spChg chg="add del mod">
          <ac:chgData name="Courtney Woolum" userId="85c78ab8a41235f3" providerId="LiveId" clId="{9331A487-A569-4A00-A3E7-58B43F306DEA}" dt="2024-04-05T14:17:23.430" v="39735" actId="478"/>
          <ac:spMkLst>
            <pc:docMk/>
            <pc:sldMk cId="1172758197" sldId="375"/>
            <ac:spMk id="30" creationId="{89A987FD-60C2-33E6-0450-37D02FCA091E}"/>
          </ac:spMkLst>
        </pc:spChg>
        <pc:spChg chg="add mod">
          <ac:chgData name="Courtney Woolum" userId="85c78ab8a41235f3" providerId="LiveId" clId="{9331A487-A569-4A00-A3E7-58B43F306DEA}" dt="2024-04-05T14:18:52.894" v="39817" actId="164"/>
          <ac:spMkLst>
            <pc:docMk/>
            <pc:sldMk cId="1172758197" sldId="375"/>
            <ac:spMk id="31" creationId="{D18BC4FF-DA5C-C925-E398-2C21289476D9}"/>
          </ac:spMkLst>
        </pc:spChg>
        <pc:spChg chg="add mod">
          <ac:chgData name="Courtney Woolum" userId="85c78ab8a41235f3" providerId="LiveId" clId="{9331A487-A569-4A00-A3E7-58B43F306DEA}" dt="2024-04-05T14:18:48.501" v="39816" actId="164"/>
          <ac:spMkLst>
            <pc:docMk/>
            <pc:sldMk cId="1172758197" sldId="375"/>
            <ac:spMk id="32" creationId="{1D65B8C0-4EE5-6B36-2541-CBC9DD65D2D7}"/>
          </ac:spMkLst>
        </pc:spChg>
        <pc:grpChg chg="del mod">
          <ac:chgData name="Courtney Woolum" userId="85c78ab8a41235f3" providerId="LiveId" clId="{9331A487-A569-4A00-A3E7-58B43F306DEA}" dt="2024-04-05T14:16:04.684" v="39697" actId="165"/>
          <ac:grpSpMkLst>
            <pc:docMk/>
            <pc:sldMk cId="1172758197" sldId="375"/>
            <ac:grpSpMk id="5" creationId="{4AEE6185-52C0-B45F-5D5D-08FA4F9251C8}"/>
          </ac:grpSpMkLst>
        </pc:grpChg>
        <pc:grpChg chg="add mod">
          <ac:chgData name="Courtney Woolum" userId="85c78ab8a41235f3" providerId="LiveId" clId="{9331A487-A569-4A00-A3E7-58B43F306DEA}" dt="2024-04-05T14:18:48.501" v="39816" actId="164"/>
          <ac:grpSpMkLst>
            <pc:docMk/>
            <pc:sldMk cId="1172758197" sldId="375"/>
            <ac:grpSpMk id="26" creationId="{D8B6F4BB-5BA7-E4E0-6F32-4DEDDB0D2285}"/>
          </ac:grpSpMkLst>
        </pc:grpChg>
        <pc:grpChg chg="add mod">
          <ac:chgData name="Courtney Woolum" userId="85c78ab8a41235f3" providerId="LiveId" clId="{9331A487-A569-4A00-A3E7-58B43F306DEA}" dt="2024-04-05T14:16:10.457" v="39699" actId="164"/>
          <ac:grpSpMkLst>
            <pc:docMk/>
            <pc:sldMk cId="1172758197" sldId="375"/>
            <ac:grpSpMk id="27" creationId="{B9F3DF2C-8A54-D747-6BAD-28140C4193E8}"/>
          </ac:grpSpMkLst>
        </pc:grpChg>
        <pc:grpChg chg="add mod">
          <ac:chgData name="Courtney Woolum" userId="85c78ab8a41235f3" providerId="LiveId" clId="{9331A487-A569-4A00-A3E7-58B43F306DEA}" dt="2024-04-05T14:18:52.894" v="39817" actId="164"/>
          <ac:grpSpMkLst>
            <pc:docMk/>
            <pc:sldMk cId="1172758197" sldId="375"/>
            <ac:grpSpMk id="28" creationId="{B6985AF2-2C89-AE2E-39FD-31BD2F157F84}"/>
          </ac:grpSpMkLst>
        </pc:grpChg>
        <pc:grpChg chg="add mod">
          <ac:chgData name="Courtney Woolum" userId="85c78ab8a41235f3" providerId="LiveId" clId="{9331A487-A569-4A00-A3E7-58B43F306DEA}" dt="2024-04-05T14:19:02.758" v="39819" actId="1076"/>
          <ac:grpSpMkLst>
            <pc:docMk/>
            <pc:sldMk cId="1172758197" sldId="375"/>
            <ac:grpSpMk id="29" creationId="{340E87FD-852E-7F86-98D3-39C1B43ADCEA}"/>
          </ac:grpSpMkLst>
        </pc:grpChg>
        <pc:grpChg chg="add mod">
          <ac:chgData name="Courtney Woolum" userId="85c78ab8a41235f3" providerId="LiveId" clId="{9331A487-A569-4A00-A3E7-58B43F306DEA}" dt="2024-04-05T14:19:06.999" v="39820" actId="1076"/>
          <ac:grpSpMkLst>
            <pc:docMk/>
            <pc:sldMk cId="1172758197" sldId="375"/>
            <ac:grpSpMk id="33" creationId="{06945F2A-3655-8399-2AE5-6C152A239A09}"/>
          </ac:grpSpMkLst>
        </pc:grpChg>
        <pc:grpChg chg="add mod">
          <ac:chgData name="Courtney Woolum" userId="85c78ab8a41235f3" providerId="LiveId" clId="{9331A487-A569-4A00-A3E7-58B43F306DEA}" dt="2024-04-05T14:19:00.276" v="39818" actId="1076"/>
          <ac:grpSpMkLst>
            <pc:docMk/>
            <pc:sldMk cId="1172758197" sldId="375"/>
            <ac:grpSpMk id="34" creationId="{028B73A8-8D69-3BDD-CAAA-1C2C643525D7}"/>
          </ac:grpSpMkLst>
        </pc:grpChg>
        <pc:graphicFrameChg chg="add del">
          <ac:chgData name="Courtney Woolum" userId="85c78ab8a41235f3" providerId="LiveId" clId="{9331A487-A569-4A00-A3E7-58B43F306DEA}" dt="2024-04-05T14:14:41.953" v="39686" actId="26606"/>
          <ac:graphicFrameMkLst>
            <pc:docMk/>
            <pc:sldMk cId="1172758197" sldId="375"/>
            <ac:graphicFrameMk id="6" creationId="{B0A32C73-DD3D-651D-73B0-4669E1DD922F}"/>
          </ac:graphicFrameMkLst>
        </pc:graphicFrameChg>
        <pc:graphicFrameChg chg="add del">
          <ac:chgData name="Courtney Woolum" userId="85c78ab8a41235f3" providerId="LiveId" clId="{9331A487-A569-4A00-A3E7-58B43F306DEA}" dt="2024-04-05T14:14:43.843" v="39688" actId="26606"/>
          <ac:graphicFrameMkLst>
            <pc:docMk/>
            <pc:sldMk cId="1172758197" sldId="375"/>
            <ac:graphicFrameMk id="13" creationId="{45484974-A226-7AF8-138B-5501C7E2194E}"/>
          </ac:graphicFrameMkLst>
        </pc:graphicFrameChg>
        <pc:graphicFrameChg chg="add del mod modGraphic">
          <ac:chgData name="Courtney Woolum" userId="85c78ab8a41235f3" providerId="LiveId" clId="{9331A487-A569-4A00-A3E7-58B43F306DEA}" dt="2024-04-05T14:15:58.723" v="39696" actId="18245"/>
          <ac:graphicFrameMkLst>
            <pc:docMk/>
            <pc:sldMk cId="1172758197" sldId="375"/>
            <ac:graphicFrameMk id="17" creationId="{B0A32C73-DD3D-651D-73B0-4669E1DD922F}"/>
          </ac:graphicFrameMkLst>
        </pc:graphicFrameChg>
        <pc:picChg chg="add del">
          <ac:chgData name="Courtney Woolum" userId="85c78ab8a41235f3" providerId="LiveId" clId="{9331A487-A569-4A00-A3E7-58B43F306DEA}" dt="2024-04-05T14:14:41.953" v="39686" actId="26606"/>
          <ac:picMkLst>
            <pc:docMk/>
            <pc:sldMk cId="1172758197" sldId="375"/>
            <ac:picMk id="11" creationId="{A310B53C-4645-458E-8BE8-FAF1D5E69BE1}"/>
          </ac:picMkLst>
        </pc:picChg>
        <pc:picChg chg="add del">
          <ac:chgData name="Courtney Woolum" userId="85c78ab8a41235f3" providerId="LiveId" clId="{9331A487-A569-4A00-A3E7-58B43F306DEA}" dt="2024-04-05T14:15:29.441" v="39693" actId="26606"/>
          <ac:picMkLst>
            <pc:docMk/>
            <pc:sldMk cId="1172758197" sldId="375"/>
            <ac:picMk id="16" creationId="{A310B53C-4645-458E-8BE8-FAF1D5E69BE1}"/>
          </ac:picMkLst>
        </pc:picChg>
      </pc:sldChg>
      <pc:sldChg chg="addSp delSp modSp new mod ord modClrScheme modAnim chgLayout">
        <pc:chgData name="Courtney Woolum" userId="85c78ab8a41235f3" providerId="LiveId" clId="{9331A487-A569-4A00-A3E7-58B43F306DEA}" dt="2024-04-05T14:23:03.930" v="39831"/>
        <pc:sldMkLst>
          <pc:docMk/>
          <pc:sldMk cId="2069055830" sldId="376"/>
        </pc:sldMkLst>
        <pc:spChg chg="del mod ord">
          <ac:chgData name="Courtney Woolum" userId="85c78ab8a41235f3" providerId="LiveId" clId="{9331A487-A569-4A00-A3E7-58B43F306DEA}" dt="2024-04-04T06:56:11.787" v="32610" actId="700"/>
          <ac:spMkLst>
            <pc:docMk/>
            <pc:sldMk cId="2069055830" sldId="376"/>
            <ac:spMk id="2" creationId="{946FBFBB-ACB8-EB14-B047-8A15DC40FCB0}"/>
          </ac:spMkLst>
        </pc:spChg>
        <pc:spChg chg="del mod">
          <ac:chgData name="Courtney Woolum" userId="85c78ab8a41235f3" providerId="LiveId" clId="{9331A487-A569-4A00-A3E7-58B43F306DEA}" dt="2024-04-04T06:56:11.787" v="32610" actId="700"/>
          <ac:spMkLst>
            <pc:docMk/>
            <pc:sldMk cId="2069055830" sldId="376"/>
            <ac:spMk id="3" creationId="{ACFC06D6-9EF3-80BA-FE51-72A91773926A}"/>
          </ac:spMkLst>
        </pc:spChg>
        <pc:spChg chg="del mod">
          <ac:chgData name="Courtney Woolum" userId="85c78ab8a41235f3" providerId="LiveId" clId="{9331A487-A569-4A00-A3E7-58B43F306DEA}" dt="2024-04-04T06:56:11.787" v="32610" actId="700"/>
          <ac:spMkLst>
            <pc:docMk/>
            <pc:sldMk cId="2069055830" sldId="376"/>
            <ac:spMk id="4" creationId="{AA7391D3-499B-F7E9-BAF5-27320925DB78}"/>
          </ac:spMkLst>
        </pc:spChg>
        <pc:spChg chg="add del mod ord">
          <ac:chgData name="Courtney Woolum" userId="85c78ab8a41235f3" providerId="LiveId" clId="{9331A487-A569-4A00-A3E7-58B43F306DEA}" dt="2024-04-05T07:37:10.357" v="39153" actId="478"/>
          <ac:spMkLst>
            <pc:docMk/>
            <pc:sldMk cId="2069055830" sldId="376"/>
            <ac:spMk id="5" creationId="{CE8631D6-E8DA-DAEC-FB83-87813A78AD85}"/>
          </ac:spMkLst>
        </pc:spChg>
        <pc:spChg chg="add del">
          <ac:chgData name="Courtney Woolum" userId="85c78ab8a41235f3" providerId="LiveId" clId="{9331A487-A569-4A00-A3E7-58B43F306DEA}" dt="2024-04-02T07:46:19.784" v="24893" actId="22"/>
          <ac:spMkLst>
            <pc:docMk/>
            <pc:sldMk cId="2069055830" sldId="376"/>
            <ac:spMk id="6" creationId="{55B1F949-ECC0-A8B4-3921-123395724647}"/>
          </ac:spMkLst>
        </pc:spChg>
        <pc:spChg chg="add del mod">
          <ac:chgData name="Courtney Woolum" userId="85c78ab8a41235f3" providerId="LiveId" clId="{9331A487-A569-4A00-A3E7-58B43F306DEA}" dt="2024-04-04T04:37:50.636" v="32609" actId="478"/>
          <ac:spMkLst>
            <pc:docMk/>
            <pc:sldMk cId="2069055830" sldId="376"/>
            <ac:spMk id="7" creationId="{EB7FFB21-E3ED-8249-97F2-057DE923BA2C}"/>
          </ac:spMkLst>
        </pc:spChg>
        <pc:spChg chg="add del mod">
          <ac:chgData name="Courtney Woolum" userId="85c78ab8a41235f3" providerId="LiveId" clId="{9331A487-A569-4A00-A3E7-58B43F306DEA}" dt="2024-04-04T08:37:12.349" v="32798"/>
          <ac:spMkLst>
            <pc:docMk/>
            <pc:sldMk cId="2069055830" sldId="376"/>
            <ac:spMk id="14" creationId="{8A9FE1C4-CED0-FACD-3542-54B0EC54EFD2}"/>
          </ac:spMkLst>
        </pc:spChg>
        <pc:spChg chg="add mod">
          <ac:chgData name="Courtney Woolum" userId="85c78ab8a41235f3" providerId="LiveId" clId="{9331A487-A569-4A00-A3E7-58B43F306DEA}" dt="2024-04-05T07:07:33.693" v="38593" actId="1076"/>
          <ac:spMkLst>
            <pc:docMk/>
            <pc:sldMk cId="2069055830" sldId="376"/>
            <ac:spMk id="22" creationId="{216475A9-6AC1-0BD1-51C6-5A52D755E516}"/>
          </ac:spMkLst>
        </pc:spChg>
        <pc:spChg chg="add mod ord">
          <ac:chgData name="Courtney Woolum" userId="85c78ab8a41235f3" providerId="LiveId" clId="{9331A487-A569-4A00-A3E7-58B43F306DEA}" dt="2024-04-05T06:49:19.539" v="38510" actId="1076"/>
          <ac:spMkLst>
            <pc:docMk/>
            <pc:sldMk cId="2069055830" sldId="376"/>
            <ac:spMk id="23" creationId="{D16F8EF0-B46B-1D40-B00F-8177D1DB9028}"/>
          </ac:spMkLst>
        </pc:spChg>
        <pc:spChg chg="add del mod ord">
          <ac:chgData name="Courtney Woolum" userId="85c78ab8a41235f3" providerId="LiveId" clId="{9331A487-A569-4A00-A3E7-58B43F306DEA}" dt="2024-04-05T06:48:29.025" v="38488" actId="478"/>
          <ac:spMkLst>
            <pc:docMk/>
            <pc:sldMk cId="2069055830" sldId="376"/>
            <ac:spMk id="24" creationId="{D2033038-C7E3-6B0D-2663-47DC5F662B80}"/>
          </ac:spMkLst>
        </pc:spChg>
        <pc:spChg chg="add del mod ord">
          <ac:chgData name="Courtney Woolum" userId="85c78ab8a41235f3" providerId="LiveId" clId="{9331A487-A569-4A00-A3E7-58B43F306DEA}" dt="2024-04-05T06:48:38.385" v="38501" actId="478"/>
          <ac:spMkLst>
            <pc:docMk/>
            <pc:sldMk cId="2069055830" sldId="376"/>
            <ac:spMk id="25" creationId="{E42F599D-1241-E189-7582-889E68B4A6CD}"/>
          </ac:spMkLst>
        </pc:spChg>
        <pc:spChg chg="add del mod ord">
          <ac:chgData name="Courtney Woolum" userId="85c78ab8a41235f3" providerId="LiveId" clId="{9331A487-A569-4A00-A3E7-58B43F306DEA}" dt="2024-04-05T06:48:40.929" v="38502" actId="478"/>
          <ac:spMkLst>
            <pc:docMk/>
            <pc:sldMk cId="2069055830" sldId="376"/>
            <ac:spMk id="26" creationId="{8EF8F1D9-A90B-9CEB-7657-2A1485CEDA57}"/>
          </ac:spMkLst>
        </pc:spChg>
        <pc:spChg chg="add mod">
          <ac:chgData name="Courtney Woolum" userId="85c78ab8a41235f3" providerId="LiveId" clId="{9331A487-A569-4A00-A3E7-58B43F306DEA}" dt="2024-04-05T07:37:08.031" v="39152"/>
          <ac:spMkLst>
            <pc:docMk/>
            <pc:sldMk cId="2069055830" sldId="376"/>
            <ac:spMk id="27" creationId="{4BC8F2B0-62FC-F212-9BC0-50A898BA1265}"/>
          </ac:spMkLst>
        </pc:spChg>
        <pc:spChg chg="add del mod">
          <ac:chgData name="Courtney Woolum" userId="85c78ab8a41235f3" providerId="LiveId" clId="{9331A487-A569-4A00-A3E7-58B43F306DEA}" dt="2024-04-05T07:37:12.514" v="39154" actId="478"/>
          <ac:spMkLst>
            <pc:docMk/>
            <pc:sldMk cId="2069055830" sldId="376"/>
            <ac:spMk id="29" creationId="{E127A099-FA8C-0AEB-272B-046A34DBCAA6}"/>
          </ac:spMkLst>
        </pc:spChg>
        <pc:graphicFrameChg chg="add del mod modGraphic">
          <ac:chgData name="Courtney Woolum" userId="85c78ab8a41235f3" providerId="LiveId" clId="{9331A487-A569-4A00-A3E7-58B43F306DEA}" dt="2024-04-04T08:54:13.675" v="33219" actId="478"/>
          <ac:graphicFrameMkLst>
            <pc:docMk/>
            <pc:sldMk cId="2069055830" sldId="376"/>
            <ac:graphicFrameMk id="16" creationId="{FFA21D92-892D-C544-0F41-1D65DF9136A1}"/>
          </ac:graphicFrameMkLst>
        </pc:graphicFrameChg>
        <pc:graphicFrameChg chg="add del mod">
          <ac:chgData name="Courtney Woolum" userId="85c78ab8a41235f3" providerId="LiveId" clId="{9331A487-A569-4A00-A3E7-58B43F306DEA}" dt="2024-04-04T08:51:17.805" v="33095" actId="478"/>
          <ac:graphicFrameMkLst>
            <pc:docMk/>
            <pc:sldMk cId="2069055830" sldId="376"/>
            <ac:graphicFrameMk id="17" creationId="{27110B7B-0579-48E2-F54F-26524D295D62}"/>
          </ac:graphicFrameMkLst>
        </pc:graphicFrameChg>
        <pc:graphicFrameChg chg="add del mod modGraphic">
          <ac:chgData name="Courtney Woolum" userId="85c78ab8a41235f3" providerId="LiveId" clId="{9331A487-A569-4A00-A3E7-58B43F306DEA}" dt="2024-04-04T09:00:57.018" v="33289" actId="478"/>
          <ac:graphicFrameMkLst>
            <pc:docMk/>
            <pc:sldMk cId="2069055830" sldId="376"/>
            <ac:graphicFrameMk id="18" creationId="{EC052017-4FD1-DC28-62EF-268714C6173B}"/>
          </ac:graphicFrameMkLst>
        </pc:graphicFrameChg>
        <pc:graphicFrameChg chg="add del mod modGraphic">
          <ac:chgData name="Courtney Woolum" userId="85c78ab8a41235f3" providerId="LiveId" clId="{9331A487-A569-4A00-A3E7-58B43F306DEA}" dt="2024-04-04T08:57:59.338" v="33258" actId="478"/>
          <ac:graphicFrameMkLst>
            <pc:docMk/>
            <pc:sldMk cId="2069055830" sldId="376"/>
            <ac:graphicFrameMk id="19" creationId="{9307011C-F7EC-9F2C-388D-D037A5196B03}"/>
          </ac:graphicFrameMkLst>
        </pc:graphicFrameChg>
        <pc:graphicFrameChg chg="add del mod modGraphic">
          <ac:chgData name="Courtney Woolum" userId="85c78ab8a41235f3" providerId="LiveId" clId="{9331A487-A569-4A00-A3E7-58B43F306DEA}" dt="2024-04-04T08:58:11.913" v="33260" actId="478"/>
          <ac:graphicFrameMkLst>
            <pc:docMk/>
            <pc:sldMk cId="2069055830" sldId="376"/>
            <ac:graphicFrameMk id="20" creationId="{6237E989-FC93-D01A-4C0D-0B0A77D95A96}"/>
          </ac:graphicFrameMkLst>
        </pc:graphicFrameChg>
        <pc:graphicFrameChg chg="add mod modGraphic">
          <ac:chgData name="Courtney Woolum" userId="85c78ab8a41235f3" providerId="LiveId" clId="{9331A487-A569-4A00-A3E7-58B43F306DEA}" dt="2024-04-05T07:07:37.511" v="38594" actId="1076"/>
          <ac:graphicFrameMkLst>
            <pc:docMk/>
            <pc:sldMk cId="2069055830" sldId="376"/>
            <ac:graphicFrameMk id="21" creationId="{A5E5967C-D243-207F-1308-7453CCABF58D}"/>
          </ac:graphicFrameMkLst>
        </pc:graphicFrameChg>
        <pc:picChg chg="add del mod">
          <ac:chgData name="Courtney Woolum" userId="85c78ab8a41235f3" providerId="LiveId" clId="{9331A487-A569-4A00-A3E7-58B43F306DEA}" dt="2024-04-04T06:57:43.010" v="32614" actId="478"/>
          <ac:picMkLst>
            <pc:docMk/>
            <pc:sldMk cId="2069055830" sldId="376"/>
            <ac:picMk id="8" creationId="{317FBC1C-14EB-5047-605D-760970585C3D}"/>
          </ac:picMkLst>
        </pc:picChg>
        <pc:picChg chg="add del mod">
          <ac:chgData name="Courtney Woolum" userId="85c78ab8a41235f3" providerId="LiveId" clId="{9331A487-A569-4A00-A3E7-58B43F306DEA}" dt="2024-04-04T06:58:46.517" v="32622" actId="478"/>
          <ac:picMkLst>
            <pc:docMk/>
            <pc:sldMk cId="2069055830" sldId="376"/>
            <ac:picMk id="10" creationId="{828B9FCB-8AED-B34B-933A-E689BA21841F}"/>
          </ac:picMkLst>
        </pc:picChg>
        <pc:picChg chg="add del mod modCrop">
          <ac:chgData name="Courtney Woolum" userId="85c78ab8a41235f3" providerId="LiveId" clId="{9331A487-A569-4A00-A3E7-58B43F306DEA}" dt="2024-04-04T08:17:26.484" v="32632" actId="478"/>
          <ac:picMkLst>
            <pc:docMk/>
            <pc:sldMk cId="2069055830" sldId="376"/>
            <ac:picMk id="12" creationId="{C25C4284-7512-2B3E-7899-D0D18F674AE2}"/>
          </ac:picMkLst>
        </pc:picChg>
        <pc:picChg chg="add del mod modCrop">
          <ac:chgData name="Courtney Woolum" userId="85c78ab8a41235f3" providerId="LiveId" clId="{9331A487-A569-4A00-A3E7-58B43F306DEA}" dt="2024-04-04T08:50:52.232" v="33090" actId="478"/>
          <ac:picMkLst>
            <pc:docMk/>
            <pc:sldMk cId="2069055830" sldId="376"/>
            <ac:picMk id="13" creationId="{B7EC8EBF-FED6-8003-DF6B-03D830768CBF}"/>
          </ac:picMkLst>
        </pc:picChg>
        <pc:picChg chg="add del mod modCrop">
          <ac:chgData name="Courtney Woolum" userId="85c78ab8a41235f3" providerId="LiveId" clId="{9331A487-A569-4A00-A3E7-58B43F306DEA}" dt="2024-04-04T08:50:51.624" v="33089" actId="478"/>
          <ac:picMkLst>
            <pc:docMk/>
            <pc:sldMk cId="2069055830" sldId="376"/>
            <ac:picMk id="15" creationId="{5AD42687-D982-7955-0A50-21E01CCEAFEC}"/>
          </ac:picMkLst>
        </pc:picChg>
      </pc:sldChg>
      <pc:sldChg chg="add del setBg">
        <pc:chgData name="Courtney Woolum" userId="85c78ab8a41235f3" providerId="LiveId" clId="{9331A487-A569-4A00-A3E7-58B43F306DEA}" dt="2024-04-02T17:03:54.072" v="25129"/>
        <pc:sldMkLst>
          <pc:docMk/>
          <pc:sldMk cId="3539715761" sldId="377"/>
        </pc:sldMkLst>
      </pc:sldChg>
      <pc:sldChg chg="addSp delSp modSp add mod ord setBg setFolMasterObjs delDesignElem">
        <pc:chgData name="Courtney Woolum" userId="85c78ab8a41235f3" providerId="LiveId" clId="{9331A487-A569-4A00-A3E7-58B43F306DEA}" dt="2024-04-05T02:58:52.854" v="35821" actId="404"/>
        <pc:sldMkLst>
          <pc:docMk/>
          <pc:sldMk cId="3850498833" sldId="377"/>
        </pc:sldMkLst>
        <pc:spChg chg="add mod ord">
          <ac:chgData name="Courtney Woolum" userId="85c78ab8a41235f3" providerId="LiveId" clId="{9331A487-A569-4A00-A3E7-58B43F306DEA}" dt="2024-04-05T02:58:40.615" v="35816" actId="171"/>
          <ac:spMkLst>
            <pc:docMk/>
            <pc:sldMk cId="3850498833" sldId="377"/>
            <ac:spMk id="2" creationId="{F68BC0F3-7FDF-5B6D-CCB9-20EF7540022B}"/>
          </ac:spMkLst>
        </pc:spChg>
        <pc:spChg chg="mod ord">
          <ac:chgData name="Courtney Woolum" userId="85c78ab8a41235f3" providerId="LiveId" clId="{9331A487-A569-4A00-A3E7-58B43F306DEA}" dt="2024-04-05T02:58:52.854" v="35821" actId="404"/>
          <ac:spMkLst>
            <pc:docMk/>
            <pc:sldMk cId="3850498833" sldId="377"/>
            <ac:spMk id="11" creationId="{7B94E978-8515-C392-78B3-4634E37E72DA}"/>
          </ac:spMkLst>
        </pc:spChg>
        <pc:spChg chg="add del">
          <ac:chgData name="Courtney Woolum" userId="85c78ab8a41235f3" providerId="LiveId" clId="{9331A487-A569-4A00-A3E7-58B43F306DEA}" dt="2024-04-02T17:10:44.300" v="25370" actId="26606"/>
          <ac:spMkLst>
            <pc:docMk/>
            <pc:sldMk cId="3850498833" sldId="377"/>
            <ac:spMk id="17" creationId="{077D6507-8E8D-40E1-A7B9-63012EF9492F}"/>
          </ac:spMkLst>
        </pc:spChg>
        <pc:spChg chg="add del">
          <ac:chgData name="Courtney Woolum" userId="85c78ab8a41235f3" providerId="LiveId" clId="{9331A487-A569-4A00-A3E7-58B43F306DEA}" dt="2024-04-03T02:22:06.875" v="26964"/>
          <ac:spMkLst>
            <pc:docMk/>
            <pc:sldMk cId="3850498833" sldId="377"/>
            <ac:spMk id="22" creationId="{A7244538-290E-40DA-A93A-14BB3E6CF173}"/>
          </ac:spMkLst>
        </pc:spChg>
        <pc:spChg chg="add del">
          <ac:chgData name="Courtney Woolum" userId="85c78ab8a41235f3" providerId="LiveId" clId="{9331A487-A569-4A00-A3E7-58B43F306DEA}" dt="2024-04-03T02:22:06.875" v="26964"/>
          <ac:spMkLst>
            <pc:docMk/>
            <pc:sldMk cId="3850498833" sldId="377"/>
            <ac:spMk id="24" creationId="{AB1DF3B3-9DBC-445D-AE4E-A62E5A9B85D5}"/>
          </ac:spMkLst>
        </pc:spChg>
        <pc:spChg chg="add del">
          <ac:chgData name="Courtney Woolum" userId="85c78ab8a41235f3" providerId="LiveId" clId="{9331A487-A569-4A00-A3E7-58B43F306DEA}" dt="2024-04-03T02:22:06.875" v="26964"/>
          <ac:spMkLst>
            <pc:docMk/>
            <pc:sldMk cId="3850498833" sldId="377"/>
            <ac:spMk id="26" creationId="{F51F80E8-0CAC-410E-B59A-29FDDC357ED4}"/>
          </ac:spMkLst>
        </pc:spChg>
        <pc:picChg chg="add mod ord">
          <ac:chgData name="Courtney Woolum" userId="85c78ab8a41235f3" providerId="LiveId" clId="{9331A487-A569-4A00-A3E7-58B43F306DEA}" dt="2024-04-05T02:58:33.063" v="35813" actId="166"/>
          <ac:picMkLst>
            <pc:docMk/>
            <pc:sldMk cId="3850498833" sldId="377"/>
            <ac:picMk id="13" creationId="{74E1C9BC-0D96-A5BE-1AAF-3991A2041F0C}"/>
          </ac:picMkLst>
        </pc:picChg>
      </pc:sldChg>
      <pc:sldChg chg="addSp delSp modSp new mod ord modAnim">
        <pc:chgData name="Courtney Woolum" userId="85c78ab8a41235f3" providerId="LiveId" clId="{9331A487-A569-4A00-A3E7-58B43F306DEA}" dt="2024-04-05T13:50:51.312" v="39489"/>
        <pc:sldMkLst>
          <pc:docMk/>
          <pc:sldMk cId="1229795310" sldId="378"/>
        </pc:sldMkLst>
        <pc:spChg chg="del mod">
          <ac:chgData name="Courtney Woolum" userId="85c78ab8a41235f3" providerId="LiveId" clId="{9331A487-A569-4A00-A3E7-58B43F306DEA}" dt="2024-04-03T04:20:04.628" v="29007" actId="21"/>
          <ac:spMkLst>
            <pc:docMk/>
            <pc:sldMk cId="1229795310" sldId="378"/>
            <ac:spMk id="2" creationId="{318288B4-6266-8C28-DF60-222868EE3F4A}"/>
          </ac:spMkLst>
        </pc:spChg>
        <pc:spChg chg="mod">
          <ac:chgData name="Courtney Woolum" userId="85c78ab8a41235f3" providerId="LiveId" clId="{9331A487-A569-4A00-A3E7-58B43F306DEA}" dt="2024-04-05T03:21:54.367" v="36357" actId="1076"/>
          <ac:spMkLst>
            <pc:docMk/>
            <pc:sldMk cId="1229795310" sldId="378"/>
            <ac:spMk id="3" creationId="{E31D334E-5F50-7031-9B82-D6E883CBE40D}"/>
          </ac:spMkLst>
        </pc:spChg>
        <pc:spChg chg="mod">
          <ac:chgData name="Courtney Woolum" userId="85c78ab8a41235f3" providerId="LiveId" clId="{9331A487-A569-4A00-A3E7-58B43F306DEA}" dt="2024-04-05T03:21:58.259" v="36358" actId="1076"/>
          <ac:spMkLst>
            <pc:docMk/>
            <pc:sldMk cId="1229795310" sldId="378"/>
            <ac:spMk id="4" creationId="{4051A287-AF63-16B7-6B95-4235A7A74F73}"/>
          </ac:spMkLst>
        </pc:spChg>
        <pc:spChg chg="del mod">
          <ac:chgData name="Courtney Woolum" userId="85c78ab8a41235f3" providerId="LiveId" clId="{9331A487-A569-4A00-A3E7-58B43F306DEA}" dt="2024-04-02T22:19:46.202" v="26264" actId="478"/>
          <ac:spMkLst>
            <pc:docMk/>
            <pc:sldMk cId="1229795310" sldId="378"/>
            <ac:spMk id="5" creationId="{3B40AA26-A792-99E4-B00E-F80C8F2ADAD3}"/>
          </ac:spMkLst>
        </pc:spChg>
        <pc:spChg chg="del mod">
          <ac:chgData name="Courtney Woolum" userId="85c78ab8a41235f3" providerId="LiveId" clId="{9331A487-A569-4A00-A3E7-58B43F306DEA}" dt="2024-04-02T22:19:48.086" v="26265" actId="478"/>
          <ac:spMkLst>
            <pc:docMk/>
            <pc:sldMk cId="1229795310" sldId="378"/>
            <ac:spMk id="6" creationId="{FC5F116B-E2A3-5F76-4229-1A7182594893}"/>
          </ac:spMkLst>
        </pc:spChg>
        <pc:spChg chg="add del mod">
          <ac:chgData name="Courtney Woolum" userId="85c78ab8a41235f3" providerId="LiveId" clId="{9331A487-A569-4A00-A3E7-58B43F306DEA}" dt="2024-04-02T22:19:49.153" v="26266" actId="478"/>
          <ac:spMkLst>
            <pc:docMk/>
            <pc:sldMk cId="1229795310" sldId="378"/>
            <ac:spMk id="8" creationId="{AA5ED0B0-3FEF-7194-6370-CF48B3A4C75A}"/>
          </ac:spMkLst>
        </pc:spChg>
        <pc:spChg chg="add del mod">
          <ac:chgData name="Courtney Woolum" userId="85c78ab8a41235f3" providerId="LiveId" clId="{9331A487-A569-4A00-A3E7-58B43F306DEA}" dt="2024-04-02T22:19:49.975" v="26267" actId="478"/>
          <ac:spMkLst>
            <pc:docMk/>
            <pc:sldMk cId="1229795310" sldId="378"/>
            <ac:spMk id="10" creationId="{102890A7-68E2-95E6-C4BC-AE542EDCCA6A}"/>
          </ac:spMkLst>
        </pc:spChg>
        <pc:spChg chg="add mod ord">
          <ac:chgData name="Courtney Woolum" userId="85c78ab8a41235f3" providerId="LiveId" clId="{9331A487-A569-4A00-A3E7-58B43F306DEA}" dt="2024-04-03T04:21:48.977" v="29045" actId="208"/>
          <ac:spMkLst>
            <pc:docMk/>
            <pc:sldMk cId="1229795310" sldId="378"/>
            <ac:spMk id="13" creationId="{0F2F4D14-5A01-8227-99FF-75EF9F56CC08}"/>
          </ac:spMkLst>
        </pc:spChg>
        <pc:spChg chg="add mod">
          <ac:chgData name="Courtney Woolum" userId="85c78ab8a41235f3" providerId="LiveId" clId="{9331A487-A569-4A00-A3E7-58B43F306DEA}" dt="2024-04-03T04:21:46.196" v="29044" actId="208"/>
          <ac:spMkLst>
            <pc:docMk/>
            <pc:sldMk cId="1229795310" sldId="378"/>
            <ac:spMk id="14" creationId="{75BA4E4F-46F9-914D-7253-FE42C5D3BEF3}"/>
          </ac:spMkLst>
        </pc:spChg>
        <pc:spChg chg="add mod">
          <ac:chgData name="Courtney Woolum" userId="85c78ab8a41235f3" providerId="LiveId" clId="{9331A487-A569-4A00-A3E7-58B43F306DEA}" dt="2024-04-03T04:21:51.139" v="29046" actId="208"/>
          <ac:spMkLst>
            <pc:docMk/>
            <pc:sldMk cId="1229795310" sldId="378"/>
            <ac:spMk id="15" creationId="{EAB5502D-C52E-D5F0-0BC8-EB7BF166C207}"/>
          </ac:spMkLst>
        </pc:spChg>
        <pc:spChg chg="add mod">
          <ac:chgData name="Courtney Woolum" userId="85c78ab8a41235f3" providerId="LiveId" clId="{9331A487-A569-4A00-A3E7-58B43F306DEA}" dt="2024-04-03T04:21:53.462" v="29047" actId="208"/>
          <ac:spMkLst>
            <pc:docMk/>
            <pc:sldMk cId="1229795310" sldId="378"/>
            <ac:spMk id="16" creationId="{39FB0A62-A5B4-211E-7403-BE3EC5E0656B}"/>
          </ac:spMkLst>
        </pc:spChg>
        <pc:spChg chg="add del mod">
          <ac:chgData name="Courtney Woolum" userId="85c78ab8a41235f3" providerId="LiveId" clId="{9331A487-A569-4A00-A3E7-58B43F306DEA}" dt="2024-04-03T04:20:24.918" v="29009" actId="478"/>
          <ac:spMkLst>
            <pc:docMk/>
            <pc:sldMk cId="1229795310" sldId="378"/>
            <ac:spMk id="18" creationId="{125930F4-0BF5-6793-AD3B-695BBE84C35D}"/>
          </ac:spMkLst>
        </pc:spChg>
        <pc:spChg chg="add mod">
          <ac:chgData name="Courtney Woolum" userId="85c78ab8a41235f3" providerId="LiveId" clId="{9331A487-A569-4A00-A3E7-58B43F306DEA}" dt="2024-04-03T04:20:54.549" v="29040" actId="20577"/>
          <ac:spMkLst>
            <pc:docMk/>
            <pc:sldMk cId="1229795310" sldId="378"/>
            <ac:spMk id="19" creationId="{95227C77-0031-23E9-7E05-DA64CF48C052}"/>
          </ac:spMkLst>
        </pc:spChg>
        <pc:picChg chg="add mod">
          <ac:chgData name="Courtney Woolum" userId="85c78ab8a41235f3" providerId="LiveId" clId="{9331A487-A569-4A00-A3E7-58B43F306DEA}" dt="2024-04-03T04:19:52.786" v="29005" actId="1076"/>
          <ac:picMkLst>
            <pc:docMk/>
            <pc:sldMk cId="1229795310" sldId="378"/>
            <ac:picMk id="12" creationId="{D5A29C90-DDFC-5662-0CF7-7144CF16F2BE}"/>
          </ac:picMkLst>
        </pc:picChg>
      </pc:sldChg>
      <pc:sldChg chg="addSp delSp modSp new del mod modClrScheme chgLayout">
        <pc:chgData name="Courtney Woolum" userId="85c78ab8a41235f3" providerId="LiveId" clId="{9331A487-A569-4A00-A3E7-58B43F306DEA}" dt="2024-04-02T22:14:57.541" v="26025" actId="47"/>
        <pc:sldMkLst>
          <pc:docMk/>
          <pc:sldMk cId="2509425836" sldId="378"/>
        </pc:sldMkLst>
        <pc:spChg chg="del mod ord">
          <ac:chgData name="Courtney Woolum" userId="85c78ab8a41235f3" providerId="LiveId" clId="{9331A487-A569-4A00-A3E7-58B43F306DEA}" dt="2024-04-02T22:10:11.915" v="26000" actId="700"/>
          <ac:spMkLst>
            <pc:docMk/>
            <pc:sldMk cId="2509425836" sldId="378"/>
            <ac:spMk id="2" creationId="{92B5549C-CC1A-8128-0363-7BE9400313FE}"/>
          </ac:spMkLst>
        </pc:spChg>
        <pc:spChg chg="del">
          <ac:chgData name="Courtney Woolum" userId="85c78ab8a41235f3" providerId="LiveId" clId="{9331A487-A569-4A00-A3E7-58B43F306DEA}" dt="2024-04-02T22:10:11.915" v="26000" actId="700"/>
          <ac:spMkLst>
            <pc:docMk/>
            <pc:sldMk cId="2509425836" sldId="378"/>
            <ac:spMk id="3" creationId="{B8AD32F8-C5AF-3B97-BD04-A80CCC37B4EB}"/>
          </ac:spMkLst>
        </pc:spChg>
        <pc:spChg chg="del">
          <ac:chgData name="Courtney Woolum" userId="85c78ab8a41235f3" providerId="LiveId" clId="{9331A487-A569-4A00-A3E7-58B43F306DEA}" dt="2024-04-02T22:10:11.915" v="26000" actId="700"/>
          <ac:spMkLst>
            <pc:docMk/>
            <pc:sldMk cId="2509425836" sldId="378"/>
            <ac:spMk id="4" creationId="{8817EE06-1F57-61B6-58B8-76B3A07FC35D}"/>
          </ac:spMkLst>
        </pc:spChg>
        <pc:spChg chg="del">
          <ac:chgData name="Courtney Woolum" userId="85c78ab8a41235f3" providerId="LiveId" clId="{9331A487-A569-4A00-A3E7-58B43F306DEA}" dt="2024-04-02T22:10:11.915" v="26000" actId="700"/>
          <ac:spMkLst>
            <pc:docMk/>
            <pc:sldMk cId="2509425836" sldId="378"/>
            <ac:spMk id="5" creationId="{34651528-5B3C-1D46-BCF1-0B57C5CAE64E}"/>
          </ac:spMkLst>
        </pc:spChg>
        <pc:spChg chg="del">
          <ac:chgData name="Courtney Woolum" userId="85c78ab8a41235f3" providerId="LiveId" clId="{9331A487-A569-4A00-A3E7-58B43F306DEA}" dt="2024-04-02T22:10:11.915" v="26000" actId="700"/>
          <ac:spMkLst>
            <pc:docMk/>
            <pc:sldMk cId="2509425836" sldId="378"/>
            <ac:spMk id="6" creationId="{B45A9442-872D-2477-EB02-5C4225DD8A90}"/>
          </ac:spMkLst>
        </pc:spChg>
        <pc:spChg chg="add del mod ord">
          <ac:chgData name="Courtney Woolum" userId="85c78ab8a41235f3" providerId="LiveId" clId="{9331A487-A569-4A00-A3E7-58B43F306DEA}" dt="2024-04-02T22:10:16.829" v="26001" actId="700"/>
          <ac:spMkLst>
            <pc:docMk/>
            <pc:sldMk cId="2509425836" sldId="378"/>
            <ac:spMk id="7" creationId="{0453456D-D904-254A-5600-AD6E2C271D67}"/>
          </ac:spMkLst>
        </pc:spChg>
        <pc:spChg chg="add mod ord">
          <ac:chgData name="Courtney Woolum" userId="85c78ab8a41235f3" providerId="LiveId" clId="{9331A487-A569-4A00-A3E7-58B43F306DEA}" dt="2024-04-02T22:10:16.829" v="26001" actId="700"/>
          <ac:spMkLst>
            <pc:docMk/>
            <pc:sldMk cId="2509425836" sldId="378"/>
            <ac:spMk id="8" creationId="{A8E41AC9-D8E4-05C5-B59E-E81342DC322F}"/>
          </ac:spMkLst>
        </pc:spChg>
        <pc:spChg chg="add mod ord">
          <ac:chgData name="Courtney Woolum" userId="85c78ab8a41235f3" providerId="LiveId" clId="{9331A487-A569-4A00-A3E7-58B43F306DEA}" dt="2024-04-02T22:10:16.829" v="26001" actId="700"/>
          <ac:spMkLst>
            <pc:docMk/>
            <pc:sldMk cId="2509425836" sldId="378"/>
            <ac:spMk id="9" creationId="{70A22B7C-FF81-7CFF-850F-4FE115DAF834}"/>
          </ac:spMkLst>
        </pc:spChg>
      </pc:sldChg>
      <pc:sldChg chg="addSp delSp modSp add del mod">
        <pc:chgData name="Courtney Woolum" userId="85c78ab8a41235f3" providerId="LiveId" clId="{9331A487-A569-4A00-A3E7-58B43F306DEA}" dt="2024-04-02T23:10:44.255" v="26602" actId="2696"/>
        <pc:sldMkLst>
          <pc:docMk/>
          <pc:sldMk cId="931066916" sldId="379"/>
        </pc:sldMkLst>
        <pc:spChg chg="del">
          <ac:chgData name="Courtney Woolum" userId="85c78ab8a41235f3" providerId="LiveId" clId="{9331A487-A569-4A00-A3E7-58B43F306DEA}" dt="2024-04-02T22:28:18.685" v="26359" actId="478"/>
          <ac:spMkLst>
            <pc:docMk/>
            <pc:sldMk cId="931066916" sldId="379"/>
            <ac:spMk id="3" creationId="{E31D334E-5F50-7031-9B82-D6E883CBE40D}"/>
          </ac:spMkLst>
        </pc:spChg>
        <pc:spChg chg="del">
          <ac:chgData name="Courtney Woolum" userId="85c78ab8a41235f3" providerId="LiveId" clId="{9331A487-A569-4A00-A3E7-58B43F306DEA}" dt="2024-04-02T22:29:06.973" v="26362" actId="478"/>
          <ac:spMkLst>
            <pc:docMk/>
            <pc:sldMk cId="931066916" sldId="379"/>
            <ac:spMk id="4" creationId="{4051A287-AF63-16B7-6B95-4235A7A74F73}"/>
          </ac:spMkLst>
        </pc:spChg>
        <pc:spChg chg="mod">
          <ac:chgData name="Courtney Woolum" userId="85c78ab8a41235f3" providerId="LiveId" clId="{9331A487-A569-4A00-A3E7-58B43F306DEA}" dt="2024-04-02T22:28:24.165" v="26361" actId="1076"/>
          <ac:spMkLst>
            <pc:docMk/>
            <pc:sldMk cId="931066916" sldId="379"/>
            <ac:spMk id="5" creationId="{3B40AA26-A792-99E4-B00E-F80C8F2ADAD3}"/>
          </ac:spMkLst>
        </pc:spChg>
        <pc:spChg chg="del mod">
          <ac:chgData name="Courtney Woolum" userId="85c78ab8a41235f3" providerId="LiveId" clId="{9331A487-A569-4A00-A3E7-58B43F306DEA}" dt="2024-04-02T22:29:13.838" v="26368" actId="478"/>
          <ac:spMkLst>
            <pc:docMk/>
            <pc:sldMk cId="931066916" sldId="379"/>
            <ac:spMk id="6" creationId="{FC5F116B-E2A3-5F76-4229-1A7182594893}"/>
          </ac:spMkLst>
        </pc:spChg>
        <pc:spChg chg="add del mod">
          <ac:chgData name="Courtney Woolum" userId="85c78ab8a41235f3" providerId="LiveId" clId="{9331A487-A569-4A00-A3E7-58B43F306DEA}" dt="2024-04-02T22:28:20.594" v="26360" actId="478"/>
          <ac:spMkLst>
            <pc:docMk/>
            <pc:sldMk cId="931066916" sldId="379"/>
            <ac:spMk id="8" creationId="{C444C425-1805-BD90-BCFB-EF853785D4F6}"/>
          </ac:spMkLst>
        </pc:spChg>
        <pc:spChg chg="add mod">
          <ac:chgData name="Courtney Woolum" userId="85c78ab8a41235f3" providerId="LiveId" clId="{9331A487-A569-4A00-A3E7-58B43F306DEA}" dt="2024-04-02T22:30:21.937" v="26372"/>
          <ac:spMkLst>
            <pc:docMk/>
            <pc:sldMk cId="931066916" sldId="379"/>
            <ac:spMk id="10" creationId="{7CD15185-A989-9C4B-5081-36B68B9022D0}"/>
          </ac:spMkLst>
        </pc:spChg>
      </pc:sldChg>
      <pc:sldChg chg="addSp delSp modSp add mod addAnim delAnim modAnim modNotesTx">
        <pc:chgData name="Courtney Woolum" userId="85c78ab8a41235f3" providerId="LiveId" clId="{9331A487-A569-4A00-A3E7-58B43F306DEA}" dt="2024-04-05T03:22:18.599" v="36360"/>
        <pc:sldMkLst>
          <pc:docMk/>
          <pc:sldMk cId="2307904204" sldId="380"/>
        </pc:sldMkLst>
        <pc:spChg chg="del mod">
          <ac:chgData name="Courtney Woolum" userId="85c78ab8a41235f3" providerId="LiveId" clId="{9331A487-A569-4A00-A3E7-58B43F306DEA}" dt="2024-04-02T22:58:45.631" v="26506" actId="478"/>
          <ac:spMkLst>
            <pc:docMk/>
            <pc:sldMk cId="2307904204" sldId="380"/>
            <ac:spMk id="2" creationId="{318288B4-6266-8C28-DF60-222868EE3F4A}"/>
          </ac:spMkLst>
        </pc:spChg>
        <pc:spChg chg="mod">
          <ac:chgData name="Courtney Woolum" userId="85c78ab8a41235f3" providerId="LiveId" clId="{9331A487-A569-4A00-A3E7-58B43F306DEA}" dt="2024-04-04T08:34:56.839" v="32741" actId="1076"/>
          <ac:spMkLst>
            <pc:docMk/>
            <pc:sldMk cId="2307904204" sldId="380"/>
            <ac:spMk id="3" creationId="{E31D334E-5F50-7031-9B82-D6E883CBE40D}"/>
          </ac:spMkLst>
        </pc:spChg>
        <pc:spChg chg="del mod">
          <ac:chgData name="Courtney Woolum" userId="85c78ab8a41235f3" providerId="LiveId" clId="{9331A487-A569-4A00-A3E7-58B43F306DEA}" dt="2024-04-02T22:34:09.548" v="26418" actId="478"/>
          <ac:spMkLst>
            <pc:docMk/>
            <pc:sldMk cId="2307904204" sldId="380"/>
            <ac:spMk id="4" creationId="{4051A287-AF63-16B7-6B95-4235A7A74F73}"/>
          </ac:spMkLst>
        </pc:spChg>
        <pc:spChg chg="add del mod">
          <ac:chgData name="Courtney Woolum" userId="85c78ab8a41235f3" providerId="LiveId" clId="{9331A487-A569-4A00-A3E7-58B43F306DEA}" dt="2024-04-02T22:34:17.034" v="26422" actId="478"/>
          <ac:spMkLst>
            <pc:docMk/>
            <pc:sldMk cId="2307904204" sldId="380"/>
            <ac:spMk id="5" creationId="{557975EE-F63D-C3FB-92B2-48AD512F2F70}"/>
          </ac:spMkLst>
        </pc:spChg>
        <pc:spChg chg="add del mod">
          <ac:chgData name="Courtney Woolum" userId="85c78ab8a41235f3" providerId="LiveId" clId="{9331A487-A569-4A00-A3E7-58B43F306DEA}" dt="2024-04-02T22:34:11.890" v="26419" actId="478"/>
          <ac:spMkLst>
            <pc:docMk/>
            <pc:sldMk cId="2307904204" sldId="380"/>
            <ac:spMk id="6" creationId="{95229CAB-E5FF-290E-2D9F-1098A073C8CF}"/>
          </ac:spMkLst>
        </pc:spChg>
        <pc:spChg chg="add del mod">
          <ac:chgData name="Courtney Woolum" userId="85c78ab8a41235f3" providerId="LiveId" clId="{9331A487-A569-4A00-A3E7-58B43F306DEA}" dt="2024-04-02T22:34:13.241" v="26420" actId="478"/>
          <ac:spMkLst>
            <pc:docMk/>
            <pc:sldMk cId="2307904204" sldId="380"/>
            <ac:spMk id="7" creationId="{0271D64B-619E-0EE2-9DDA-7011829C9640}"/>
          </ac:spMkLst>
        </pc:spChg>
        <pc:spChg chg="add del mod">
          <ac:chgData name="Courtney Woolum" userId="85c78ab8a41235f3" providerId="LiveId" clId="{9331A487-A569-4A00-A3E7-58B43F306DEA}" dt="2024-04-02T22:34:15.268" v="26421" actId="478"/>
          <ac:spMkLst>
            <pc:docMk/>
            <pc:sldMk cId="2307904204" sldId="380"/>
            <ac:spMk id="9" creationId="{B62934C3-53DB-765A-3D01-8F5E7A51D5C4}"/>
          </ac:spMkLst>
        </pc:spChg>
        <pc:spChg chg="add del mod topLvl">
          <ac:chgData name="Courtney Woolum" userId="85c78ab8a41235f3" providerId="LiveId" clId="{9331A487-A569-4A00-A3E7-58B43F306DEA}" dt="2024-04-02T23:35:11.920" v="26650" actId="21"/>
          <ac:spMkLst>
            <pc:docMk/>
            <pc:sldMk cId="2307904204" sldId="380"/>
            <ac:spMk id="10" creationId="{4E8E7C90-C01F-F167-8409-04237BC5DE87}"/>
          </ac:spMkLst>
        </pc:spChg>
        <pc:spChg chg="add del mod topLvl">
          <ac:chgData name="Courtney Woolum" userId="85c78ab8a41235f3" providerId="LiveId" clId="{9331A487-A569-4A00-A3E7-58B43F306DEA}" dt="2024-04-02T23:34:27.240" v="26643" actId="21"/>
          <ac:spMkLst>
            <pc:docMk/>
            <pc:sldMk cId="2307904204" sldId="380"/>
            <ac:spMk id="11" creationId="{891E9EDF-9B7C-0D62-19C5-63CD18495932}"/>
          </ac:spMkLst>
        </pc:spChg>
        <pc:spChg chg="del">
          <ac:chgData name="Courtney Woolum" userId="85c78ab8a41235f3" providerId="LiveId" clId="{9331A487-A569-4A00-A3E7-58B43F306DEA}" dt="2024-04-02T22:30:32.350" v="26376" actId="478"/>
          <ac:spMkLst>
            <pc:docMk/>
            <pc:sldMk cId="2307904204" sldId="380"/>
            <ac:spMk id="13" creationId="{0F2F4D14-5A01-8227-99FF-75EF9F56CC08}"/>
          </ac:spMkLst>
        </pc:spChg>
        <pc:spChg chg="del">
          <ac:chgData name="Courtney Woolum" userId="85c78ab8a41235f3" providerId="LiveId" clId="{9331A487-A569-4A00-A3E7-58B43F306DEA}" dt="2024-04-02T22:30:32.899" v="26377" actId="478"/>
          <ac:spMkLst>
            <pc:docMk/>
            <pc:sldMk cId="2307904204" sldId="380"/>
            <ac:spMk id="14" creationId="{75BA4E4F-46F9-914D-7253-FE42C5D3BEF3}"/>
          </ac:spMkLst>
        </pc:spChg>
        <pc:spChg chg="mod ord topLvl">
          <ac:chgData name="Courtney Woolum" userId="85c78ab8a41235f3" providerId="LiveId" clId="{9331A487-A569-4A00-A3E7-58B43F306DEA}" dt="2024-04-04T08:35:08.966" v="32743" actId="1038"/>
          <ac:spMkLst>
            <pc:docMk/>
            <pc:sldMk cId="2307904204" sldId="380"/>
            <ac:spMk id="15" creationId="{EAB5502D-C52E-D5F0-0BC8-EB7BF166C207}"/>
          </ac:spMkLst>
        </pc:spChg>
        <pc:spChg chg="del">
          <ac:chgData name="Courtney Woolum" userId="85c78ab8a41235f3" providerId="LiveId" clId="{9331A487-A569-4A00-A3E7-58B43F306DEA}" dt="2024-04-02T22:31:12.095" v="26381" actId="478"/>
          <ac:spMkLst>
            <pc:docMk/>
            <pc:sldMk cId="2307904204" sldId="380"/>
            <ac:spMk id="16" creationId="{39FB0A62-A5B4-211E-7403-BE3EC5E0656B}"/>
          </ac:spMkLst>
        </pc:spChg>
        <pc:spChg chg="add del mod topLvl">
          <ac:chgData name="Courtney Woolum" userId="85c78ab8a41235f3" providerId="LiveId" clId="{9331A487-A569-4A00-A3E7-58B43F306DEA}" dt="2024-04-02T23:33:27.416" v="26635" actId="21"/>
          <ac:spMkLst>
            <pc:docMk/>
            <pc:sldMk cId="2307904204" sldId="380"/>
            <ac:spMk id="17" creationId="{1E229780-6AF7-FF80-2F3B-374CA7AB8D0D}"/>
          </ac:spMkLst>
        </pc:spChg>
        <pc:spChg chg="add del mod topLvl">
          <ac:chgData name="Courtney Woolum" userId="85c78ab8a41235f3" providerId="LiveId" clId="{9331A487-A569-4A00-A3E7-58B43F306DEA}" dt="2024-04-02T23:35:00.105" v="26649" actId="478"/>
          <ac:spMkLst>
            <pc:docMk/>
            <pc:sldMk cId="2307904204" sldId="380"/>
            <ac:spMk id="18" creationId="{4863BCA7-9DBB-ED6B-E9A7-85C4B8E0D19D}"/>
          </ac:spMkLst>
        </pc:spChg>
        <pc:spChg chg="add del mod">
          <ac:chgData name="Courtney Woolum" userId="85c78ab8a41235f3" providerId="LiveId" clId="{9331A487-A569-4A00-A3E7-58B43F306DEA}" dt="2024-04-02T22:58:48.236" v="26507" actId="478"/>
          <ac:spMkLst>
            <pc:docMk/>
            <pc:sldMk cId="2307904204" sldId="380"/>
            <ac:spMk id="22" creationId="{07E097C8-9551-9B8F-0B23-540B024F5D0F}"/>
          </ac:spMkLst>
        </pc:spChg>
        <pc:spChg chg="add mod topLvl">
          <ac:chgData name="Courtney Woolum" userId="85c78ab8a41235f3" providerId="LiveId" clId="{9331A487-A569-4A00-A3E7-58B43F306DEA}" dt="2024-04-04T08:35:15.402" v="32745" actId="1038"/>
          <ac:spMkLst>
            <pc:docMk/>
            <pc:sldMk cId="2307904204" sldId="380"/>
            <ac:spMk id="23" creationId="{2868AC5F-8930-E4D6-5C32-1C7CBEAB47C7}"/>
          </ac:spMkLst>
        </pc:spChg>
        <pc:spChg chg="add mod">
          <ac:chgData name="Courtney Woolum" userId="85c78ab8a41235f3" providerId="LiveId" clId="{9331A487-A569-4A00-A3E7-58B43F306DEA}" dt="2024-04-04T08:35:29.262" v="32747" actId="1038"/>
          <ac:spMkLst>
            <pc:docMk/>
            <pc:sldMk cId="2307904204" sldId="380"/>
            <ac:spMk id="26" creationId="{795022C9-0C8B-F1C1-1E54-AD3B547233E6}"/>
          </ac:spMkLst>
        </pc:spChg>
        <pc:spChg chg="add mod">
          <ac:chgData name="Courtney Woolum" userId="85c78ab8a41235f3" providerId="LiveId" clId="{9331A487-A569-4A00-A3E7-58B43F306DEA}" dt="2024-04-04T08:35:34.865" v="32749" actId="1038"/>
          <ac:spMkLst>
            <pc:docMk/>
            <pc:sldMk cId="2307904204" sldId="380"/>
            <ac:spMk id="27" creationId="{6EAB553C-EFA9-DF33-6E2B-DEC927EE03D4}"/>
          </ac:spMkLst>
        </pc:spChg>
        <pc:spChg chg="add mod topLvl">
          <ac:chgData name="Courtney Woolum" userId="85c78ab8a41235f3" providerId="LiveId" clId="{9331A487-A569-4A00-A3E7-58B43F306DEA}" dt="2024-04-04T08:28:32.778" v="32708" actId="14100"/>
          <ac:spMkLst>
            <pc:docMk/>
            <pc:sldMk cId="2307904204" sldId="380"/>
            <ac:spMk id="28" creationId="{0D5A8CD0-AE4F-7D24-E295-BC2706A25EA4}"/>
          </ac:spMkLst>
        </pc:spChg>
        <pc:spChg chg="add mod">
          <ac:chgData name="Courtney Woolum" userId="85c78ab8a41235f3" providerId="LiveId" clId="{9331A487-A569-4A00-A3E7-58B43F306DEA}" dt="2024-04-04T08:26:55.816" v="32694" actId="14100"/>
          <ac:spMkLst>
            <pc:docMk/>
            <pc:sldMk cId="2307904204" sldId="380"/>
            <ac:spMk id="29" creationId="{DDB0660A-2DE8-9A31-A7D5-890B050F97B9}"/>
          </ac:spMkLst>
        </pc:spChg>
        <pc:spChg chg="add mod">
          <ac:chgData name="Courtney Woolum" userId="85c78ab8a41235f3" providerId="LiveId" clId="{9331A487-A569-4A00-A3E7-58B43F306DEA}" dt="2024-04-04T08:28:38.043" v="32709" actId="14100"/>
          <ac:spMkLst>
            <pc:docMk/>
            <pc:sldMk cId="2307904204" sldId="380"/>
            <ac:spMk id="30" creationId="{833C16C9-C4E6-304B-3BAA-CF8A65276157}"/>
          </ac:spMkLst>
        </pc:spChg>
        <pc:spChg chg="add del mod">
          <ac:chgData name="Courtney Woolum" userId="85c78ab8a41235f3" providerId="LiveId" clId="{9331A487-A569-4A00-A3E7-58B43F306DEA}" dt="2024-04-03T04:20:35.407" v="29032" actId="478"/>
          <ac:spMkLst>
            <pc:docMk/>
            <pc:sldMk cId="2307904204" sldId="380"/>
            <ac:spMk id="38" creationId="{62A58371-82E0-09E8-3FE3-9F11FCA4C413}"/>
          </ac:spMkLst>
        </pc:spChg>
        <pc:spChg chg="add del mod">
          <ac:chgData name="Courtney Woolum" userId="85c78ab8a41235f3" providerId="LiveId" clId="{9331A487-A569-4A00-A3E7-58B43F306DEA}" dt="2024-04-02T23:33:17.385" v="26634" actId="478"/>
          <ac:spMkLst>
            <pc:docMk/>
            <pc:sldMk cId="2307904204" sldId="380"/>
            <ac:spMk id="39" creationId="{A4151007-EBC7-35F4-DA3F-5744238B4C3A}"/>
          </ac:spMkLst>
        </pc:spChg>
        <pc:spChg chg="add mod">
          <ac:chgData name="Courtney Woolum" userId="85c78ab8a41235f3" providerId="LiveId" clId="{9331A487-A569-4A00-A3E7-58B43F306DEA}" dt="2024-04-04T08:34:51.933" v="32740" actId="1035"/>
          <ac:spMkLst>
            <pc:docMk/>
            <pc:sldMk cId="2307904204" sldId="380"/>
            <ac:spMk id="40" creationId="{1E229780-6AF7-FF80-2F3B-374CA7AB8D0D}"/>
          </ac:spMkLst>
        </pc:spChg>
        <pc:spChg chg="add mod">
          <ac:chgData name="Courtney Woolum" userId="85c78ab8a41235f3" providerId="LiveId" clId="{9331A487-A569-4A00-A3E7-58B43F306DEA}" dt="2024-04-04T08:34:51.933" v="32740" actId="1035"/>
          <ac:spMkLst>
            <pc:docMk/>
            <pc:sldMk cId="2307904204" sldId="380"/>
            <ac:spMk id="41" creationId="{891E9EDF-9B7C-0D62-19C5-63CD18495932}"/>
          </ac:spMkLst>
        </pc:spChg>
        <pc:spChg chg="add mod">
          <ac:chgData name="Courtney Woolum" userId="85c78ab8a41235f3" providerId="LiveId" clId="{9331A487-A569-4A00-A3E7-58B43F306DEA}" dt="2024-04-04T08:34:51.933" v="32740" actId="1035"/>
          <ac:spMkLst>
            <pc:docMk/>
            <pc:sldMk cId="2307904204" sldId="380"/>
            <ac:spMk id="42" creationId="{4E8E7C90-C01F-F167-8409-04237BC5DE87}"/>
          </ac:spMkLst>
        </pc:spChg>
        <pc:spChg chg="add mod">
          <ac:chgData name="Courtney Woolum" userId="85c78ab8a41235f3" providerId="LiveId" clId="{9331A487-A569-4A00-A3E7-58B43F306DEA}" dt="2024-04-04T08:34:51.933" v="32740" actId="1035"/>
          <ac:spMkLst>
            <pc:docMk/>
            <pc:sldMk cId="2307904204" sldId="380"/>
            <ac:spMk id="43" creationId="{60C6B701-2251-4D9B-B004-F9B4DBE3C8AA}"/>
          </ac:spMkLst>
        </pc:spChg>
        <pc:spChg chg="add del mod">
          <ac:chgData name="Courtney Woolum" userId="85c78ab8a41235f3" providerId="LiveId" clId="{9331A487-A569-4A00-A3E7-58B43F306DEA}" dt="2024-04-03T04:20:38.541" v="29034" actId="478"/>
          <ac:spMkLst>
            <pc:docMk/>
            <pc:sldMk cId="2307904204" sldId="380"/>
            <ac:spMk id="45" creationId="{10ACF0A6-D40F-BEF7-D6BD-4030E33B285F}"/>
          </ac:spMkLst>
        </pc:spChg>
        <pc:spChg chg="add mod">
          <ac:chgData name="Courtney Woolum" userId="85c78ab8a41235f3" providerId="LiveId" clId="{9331A487-A569-4A00-A3E7-58B43F306DEA}" dt="2024-04-03T04:20:58.763" v="29041" actId="20577"/>
          <ac:spMkLst>
            <pc:docMk/>
            <pc:sldMk cId="2307904204" sldId="380"/>
            <ac:spMk id="46" creationId="{EF590103-B993-7E96-1B82-E2AE01CD7A8B}"/>
          </ac:spMkLst>
        </pc:spChg>
        <pc:grpChg chg="add del mod">
          <ac:chgData name="Courtney Woolum" userId="85c78ab8a41235f3" providerId="LiveId" clId="{9331A487-A569-4A00-A3E7-58B43F306DEA}" dt="2024-04-02T23:07:55.564" v="26582" actId="165"/>
          <ac:grpSpMkLst>
            <pc:docMk/>
            <pc:sldMk cId="2307904204" sldId="380"/>
            <ac:grpSpMk id="31" creationId="{8193C074-B962-9F82-023D-6356E25F4B82}"/>
          </ac:grpSpMkLst>
        </pc:grpChg>
        <pc:grpChg chg="add del mod">
          <ac:chgData name="Courtney Woolum" userId="85c78ab8a41235f3" providerId="LiveId" clId="{9331A487-A569-4A00-A3E7-58B43F306DEA}" dt="2024-04-02T23:35:11.920" v="26650" actId="21"/>
          <ac:grpSpMkLst>
            <pc:docMk/>
            <pc:sldMk cId="2307904204" sldId="380"/>
            <ac:grpSpMk id="32" creationId="{38649F60-66C6-C1BF-1196-DE23D6B65A11}"/>
          </ac:grpSpMkLst>
        </pc:grpChg>
        <pc:grpChg chg="add del mod">
          <ac:chgData name="Courtney Woolum" userId="85c78ab8a41235f3" providerId="LiveId" clId="{9331A487-A569-4A00-A3E7-58B43F306DEA}" dt="2024-04-04T08:34:51.933" v="32740" actId="1035"/>
          <ac:grpSpMkLst>
            <pc:docMk/>
            <pc:sldMk cId="2307904204" sldId="380"/>
            <ac:grpSpMk id="33" creationId="{D5A49972-6168-8912-2DD2-63C476C87873}"/>
          </ac:grpSpMkLst>
        </pc:grpChg>
        <pc:grpChg chg="add mod topLvl">
          <ac:chgData name="Courtney Woolum" userId="85c78ab8a41235f3" providerId="LiveId" clId="{9331A487-A569-4A00-A3E7-58B43F306DEA}" dt="2024-04-04T08:34:51.933" v="32740" actId="1035"/>
          <ac:grpSpMkLst>
            <pc:docMk/>
            <pc:sldMk cId="2307904204" sldId="380"/>
            <ac:grpSpMk id="34" creationId="{5EA0E2D8-61C2-CB6E-BD91-983F8A81433C}"/>
          </ac:grpSpMkLst>
        </pc:grpChg>
        <pc:grpChg chg="add del mod">
          <ac:chgData name="Courtney Woolum" userId="85c78ab8a41235f3" providerId="LiveId" clId="{9331A487-A569-4A00-A3E7-58B43F306DEA}" dt="2024-04-02T23:34:27.240" v="26643" actId="21"/>
          <ac:grpSpMkLst>
            <pc:docMk/>
            <pc:sldMk cId="2307904204" sldId="380"/>
            <ac:grpSpMk id="35" creationId="{E87505E6-B14F-204C-A89A-D1145322B03C}"/>
          </ac:grpSpMkLst>
        </pc:grpChg>
        <pc:grpChg chg="add mod topLvl">
          <ac:chgData name="Courtney Woolum" userId="85c78ab8a41235f3" providerId="LiveId" clId="{9331A487-A569-4A00-A3E7-58B43F306DEA}" dt="2024-04-04T08:34:51.933" v="32740" actId="1035"/>
          <ac:grpSpMkLst>
            <pc:docMk/>
            <pc:sldMk cId="2307904204" sldId="380"/>
            <ac:grpSpMk id="36" creationId="{D35A48D1-3228-2D71-15B8-E88DE25BA316}"/>
          </ac:grpSpMkLst>
        </pc:grpChg>
        <pc:grpChg chg="add del mod">
          <ac:chgData name="Courtney Woolum" userId="85c78ab8a41235f3" providerId="LiveId" clId="{9331A487-A569-4A00-A3E7-58B43F306DEA}" dt="2024-04-02T23:35:00.105" v="26649" actId="478"/>
          <ac:grpSpMkLst>
            <pc:docMk/>
            <pc:sldMk cId="2307904204" sldId="380"/>
            <ac:grpSpMk id="37" creationId="{171785A2-07CB-3049-A70F-1F318BAC0A3A}"/>
          </ac:grpSpMkLst>
        </pc:grpChg>
        <pc:picChg chg="add del mod">
          <ac:chgData name="Courtney Woolum" userId="85c78ab8a41235f3" providerId="LiveId" clId="{9331A487-A569-4A00-A3E7-58B43F306DEA}" dt="2024-04-04T08:21:02.746" v="32641" actId="22"/>
          <ac:picMkLst>
            <pc:docMk/>
            <pc:sldMk cId="2307904204" sldId="380"/>
            <ac:picMk id="4" creationId="{5226DD30-34DD-BE21-5406-314D3E166DBB}"/>
          </ac:picMkLst>
        </pc:picChg>
        <pc:picChg chg="add del mod">
          <ac:chgData name="Courtney Woolum" userId="85c78ab8a41235f3" providerId="LiveId" clId="{9331A487-A569-4A00-A3E7-58B43F306DEA}" dt="2024-04-04T08:23:18.715" v="32656" actId="478"/>
          <ac:picMkLst>
            <pc:docMk/>
            <pc:sldMk cId="2307904204" sldId="380"/>
            <ac:picMk id="6" creationId="{1A3CFA5F-4341-B762-B84B-34F75FC515C5}"/>
          </ac:picMkLst>
        </pc:picChg>
        <pc:picChg chg="add del mod ord modCrop">
          <ac:chgData name="Courtney Woolum" userId="85c78ab8a41235f3" providerId="LiveId" clId="{9331A487-A569-4A00-A3E7-58B43F306DEA}" dt="2024-04-04T08:33:33.406" v="32724" actId="478"/>
          <ac:picMkLst>
            <pc:docMk/>
            <pc:sldMk cId="2307904204" sldId="380"/>
            <ac:picMk id="8" creationId="{829F71AD-FDC0-0C45-D9D7-219F149A1902}"/>
          </ac:picMkLst>
        </pc:picChg>
        <pc:picChg chg="add mod ord modCrop">
          <ac:chgData name="Courtney Woolum" userId="85c78ab8a41235f3" providerId="LiveId" clId="{9331A487-A569-4A00-A3E7-58B43F306DEA}" dt="2024-04-04T08:34:51.933" v="32740" actId="1035"/>
          <ac:picMkLst>
            <pc:docMk/>
            <pc:sldMk cId="2307904204" sldId="380"/>
            <ac:picMk id="10" creationId="{701512B3-9D33-FE6E-3B5D-F147724DA953}"/>
          </ac:picMkLst>
        </pc:picChg>
        <pc:picChg chg="del">
          <ac:chgData name="Courtney Woolum" userId="85c78ab8a41235f3" providerId="LiveId" clId="{9331A487-A569-4A00-A3E7-58B43F306DEA}" dt="2024-04-02T22:30:30.191" v="26375" actId="478"/>
          <ac:picMkLst>
            <pc:docMk/>
            <pc:sldMk cId="2307904204" sldId="380"/>
            <ac:picMk id="12" creationId="{D5A29C90-DDFC-5662-0CF7-7144CF16F2BE}"/>
          </ac:picMkLst>
        </pc:picChg>
        <pc:picChg chg="add del mod ord modCrop">
          <ac:chgData name="Courtney Woolum" userId="85c78ab8a41235f3" providerId="LiveId" clId="{9331A487-A569-4A00-A3E7-58B43F306DEA}" dt="2024-04-02T23:02:45.244" v="26543" actId="478"/>
          <ac:picMkLst>
            <pc:docMk/>
            <pc:sldMk cId="2307904204" sldId="380"/>
            <ac:picMk id="20" creationId="{2F8AAE60-F34E-AD33-CDDF-FA42F9FAF390}"/>
          </ac:picMkLst>
        </pc:picChg>
        <pc:picChg chg="add del mod ord">
          <ac:chgData name="Courtney Woolum" userId="85c78ab8a41235f3" providerId="LiveId" clId="{9331A487-A569-4A00-A3E7-58B43F306DEA}" dt="2024-04-04T08:23:58.857" v="32661" actId="478"/>
          <ac:picMkLst>
            <pc:docMk/>
            <pc:sldMk cId="2307904204" sldId="380"/>
            <ac:picMk id="25" creationId="{785456D2-10A6-6FF2-4DC3-9D8F92847219}"/>
          </ac:picMkLst>
        </pc:picChg>
      </pc:sldChg>
      <pc:sldChg chg="addSp delSp modSp add del mod setBg modClrScheme delDesignElem chgLayout">
        <pc:chgData name="Courtney Woolum" userId="85c78ab8a41235f3" providerId="LiveId" clId="{9331A487-A569-4A00-A3E7-58B43F306DEA}" dt="2024-04-03T02:19:29.700" v="26943" actId="2696"/>
        <pc:sldMkLst>
          <pc:docMk/>
          <pc:sldMk cId="3276017904" sldId="381"/>
        </pc:sldMkLst>
        <pc:spChg chg="del mod ord">
          <ac:chgData name="Courtney Woolum" userId="85c78ab8a41235f3" providerId="LiveId" clId="{9331A487-A569-4A00-A3E7-58B43F306DEA}" dt="2024-04-03T02:16:01.222" v="26913" actId="478"/>
          <ac:spMkLst>
            <pc:docMk/>
            <pc:sldMk cId="3276017904" sldId="381"/>
            <ac:spMk id="2" creationId="{57015C28-F6EA-2944-C0E5-AD40163A77E5}"/>
          </ac:spMkLst>
        </pc:spChg>
        <pc:spChg chg="add del mod">
          <ac:chgData name="Courtney Woolum" userId="85c78ab8a41235f3" providerId="LiveId" clId="{9331A487-A569-4A00-A3E7-58B43F306DEA}" dt="2024-04-03T02:16:19.181" v="26914" actId="700"/>
          <ac:spMkLst>
            <pc:docMk/>
            <pc:sldMk cId="3276017904" sldId="381"/>
            <ac:spMk id="4" creationId="{A176E24C-B364-7AD8-4312-6AEE7B1E5CA9}"/>
          </ac:spMkLst>
        </pc:spChg>
        <pc:spChg chg="add mod ord">
          <ac:chgData name="Courtney Woolum" userId="85c78ab8a41235f3" providerId="LiveId" clId="{9331A487-A569-4A00-A3E7-58B43F306DEA}" dt="2024-04-03T02:17:13.171" v="26925" actId="26606"/>
          <ac:spMkLst>
            <pc:docMk/>
            <pc:sldMk cId="3276017904" sldId="381"/>
            <ac:spMk id="5" creationId="{23C78F99-5CF1-3037-5844-860A9C048A43}"/>
          </ac:spMkLst>
        </pc:spChg>
        <pc:spChg chg="add del mod ord">
          <ac:chgData name="Courtney Woolum" userId="85c78ab8a41235f3" providerId="LiveId" clId="{9331A487-A569-4A00-A3E7-58B43F306DEA}" dt="2024-04-03T02:16:58.415" v="26922" actId="478"/>
          <ac:spMkLst>
            <pc:docMk/>
            <pc:sldMk cId="3276017904" sldId="381"/>
            <ac:spMk id="6" creationId="{76071392-9852-CCA8-EDA0-6D04BA97A6F8}"/>
          </ac:spMkLst>
        </pc:spChg>
        <pc:spChg chg="del mod ord">
          <ac:chgData name="Courtney Woolum" userId="85c78ab8a41235f3" providerId="LiveId" clId="{9331A487-A569-4A00-A3E7-58B43F306DEA}" dt="2024-04-03T02:12:07.447" v="26875" actId="26606"/>
          <ac:spMkLst>
            <pc:docMk/>
            <pc:sldMk cId="3276017904" sldId="381"/>
            <ac:spMk id="9" creationId="{F617E651-29A4-19E2-8393-B3FE38F2E8B0}"/>
          </ac:spMkLst>
        </pc:spChg>
        <pc:spChg chg="del mod ord">
          <ac:chgData name="Courtney Woolum" userId="85c78ab8a41235f3" providerId="LiveId" clId="{9331A487-A569-4A00-A3E7-58B43F306DEA}" dt="2024-04-03T02:12:04.154" v="26874" actId="478"/>
          <ac:spMkLst>
            <pc:docMk/>
            <pc:sldMk cId="3276017904" sldId="381"/>
            <ac:spMk id="10" creationId="{81A86D42-048A-D923-D3AB-4C8372493413}"/>
          </ac:spMkLst>
        </pc:spChg>
        <pc:spChg chg="del mod ord">
          <ac:chgData name="Courtney Woolum" userId="85c78ab8a41235f3" providerId="LiveId" clId="{9331A487-A569-4A00-A3E7-58B43F306DEA}" dt="2024-04-03T02:09:51.964" v="26751" actId="478"/>
          <ac:spMkLst>
            <pc:docMk/>
            <pc:sldMk cId="3276017904" sldId="381"/>
            <ac:spMk id="11" creationId="{304366FA-7900-CB01-B33D-54FC8AFE0574}"/>
          </ac:spMkLst>
        </pc:spChg>
        <pc:spChg chg="add del">
          <ac:chgData name="Courtney Woolum" userId="85c78ab8a41235f3" providerId="LiveId" clId="{9331A487-A569-4A00-A3E7-58B43F306DEA}" dt="2024-04-03T02:15:25.453" v="26909" actId="26606"/>
          <ac:spMkLst>
            <pc:docMk/>
            <pc:sldMk cId="3276017904" sldId="381"/>
            <ac:spMk id="14" creationId="{AD435D65-E643-4035-87B7-B9A1189841C0}"/>
          </ac:spMkLst>
        </pc:spChg>
        <pc:spChg chg="add del">
          <ac:chgData name="Courtney Woolum" userId="85c78ab8a41235f3" providerId="LiveId" clId="{9331A487-A569-4A00-A3E7-58B43F306DEA}" dt="2024-04-03T02:13:14.051" v="26896" actId="26606"/>
          <ac:spMkLst>
            <pc:docMk/>
            <pc:sldMk cId="3276017904" sldId="381"/>
            <ac:spMk id="15" creationId="{AD435D65-E643-4035-87B7-B9A1189841C0}"/>
          </ac:spMkLst>
        </pc:spChg>
        <pc:spChg chg="add del">
          <ac:chgData name="Courtney Woolum" userId="85c78ab8a41235f3" providerId="LiveId" clId="{9331A487-A569-4A00-A3E7-58B43F306DEA}" dt="2024-04-03T02:15:25.453" v="26909" actId="26606"/>
          <ac:spMkLst>
            <pc:docMk/>
            <pc:sldMk cId="3276017904" sldId="381"/>
            <ac:spMk id="16" creationId="{FA8E1E3C-F8D2-4308-8393-52DAD38720FE}"/>
          </ac:spMkLst>
        </pc:spChg>
        <pc:spChg chg="add del">
          <ac:chgData name="Courtney Woolum" userId="85c78ab8a41235f3" providerId="LiveId" clId="{9331A487-A569-4A00-A3E7-58B43F306DEA}" dt="2024-04-03T02:13:14.051" v="26896" actId="26606"/>
          <ac:spMkLst>
            <pc:docMk/>
            <pc:sldMk cId="3276017904" sldId="381"/>
            <ac:spMk id="17" creationId="{FA8E1E3C-F8D2-4308-8393-52DAD38720FE}"/>
          </ac:spMkLst>
        </pc:spChg>
        <pc:spChg chg="add del">
          <ac:chgData name="Courtney Woolum" userId="85c78ab8a41235f3" providerId="LiveId" clId="{9331A487-A569-4A00-A3E7-58B43F306DEA}" dt="2024-04-03T02:16:19.181" v="26914" actId="700"/>
          <ac:spMkLst>
            <pc:docMk/>
            <pc:sldMk cId="3276017904" sldId="381"/>
            <ac:spMk id="28" creationId="{E7B84DB5-0A8D-419E-AE86-8602321D3371}"/>
          </ac:spMkLst>
        </pc:spChg>
        <pc:graphicFrameChg chg="add mod ord modGraphic">
          <ac:chgData name="Courtney Woolum" userId="85c78ab8a41235f3" providerId="LiveId" clId="{9331A487-A569-4A00-A3E7-58B43F306DEA}" dt="2024-04-03T02:17:13.171" v="26925" actId="26606"/>
          <ac:graphicFrameMkLst>
            <pc:docMk/>
            <pc:sldMk cId="3276017904" sldId="381"/>
            <ac:graphicFrameMk id="12" creationId="{97889D54-0073-5B80-F4BC-8497B8C78701}"/>
          </ac:graphicFrameMkLst>
        </pc:graphicFrameChg>
        <pc:picChg chg="del">
          <ac:chgData name="Courtney Woolum" userId="85c78ab8a41235f3" providerId="LiveId" clId="{9331A487-A569-4A00-A3E7-58B43F306DEA}" dt="2024-04-03T02:07:41.327" v="26704" actId="478"/>
          <ac:picMkLst>
            <pc:docMk/>
            <pc:sldMk cId="3276017904" sldId="381"/>
            <ac:picMk id="8" creationId="{B16EC21F-22AA-7A32-C7B1-29F079556F85}"/>
          </ac:picMkLst>
        </pc:picChg>
        <pc:picChg chg="add del">
          <ac:chgData name="Courtney Woolum" userId="85c78ab8a41235f3" providerId="LiveId" clId="{9331A487-A569-4A00-A3E7-58B43F306DEA}" dt="2024-04-03T02:15:25.453" v="26909" actId="26606"/>
          <ac:picMkLst>
            <pc:docMk/>
            <pc:sldMk cId="3276017904" sldId="381"/>
            <ac:picMk id="18" creationId="{AB6081D4-5F83-4C05-AFFE-1395456D38CA}"/>
          </ac:picMkLst>
        </pc:picChg>
        <pc:picChg chg="add del">
          <ac:chgData name="Courtney Woolum" userId="85c78ab8a41235f3" providerId="LiveId" clId="{9331A487-A569-4A00-A3E7-58B43F306DEA}" dt="2024-04-03T02:13:14.051" v="26896" actId="26606"/>
          <ac:picMkLst>
            <pc:docMk/>
            <pc:sldMk cId="3276017904" sldId="381"/>
            <ac:picMk id="19" creationId="{AB6081D4-5F83-4C05-AFFE-1395456D38CA}"/>
          </ac:picMkLst>
        </pc:picChg>
        <pc:picChg chg="add del">
          <ac:chgData name="Courtney Woolum" userId="85c78ab8a41235f3" providerId="LiveId" clId="{9331A487-A569-4A00-A3E7-58B43F306DEA}" dt="2024-04-03T02:17:13.129" v="26924" actId="26606"/>
          <ac:picMkLst>
            <pc:docMk/>
            <pc:sldMk cId="3276017904" sldId="381"/>
            <ac:picMk id="20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2:13:14.051" v="26896" actId="26606"/>
          <ac:picMkLst>
            <pc:docMk/>
            <pc:sldMk cId="3276017904" sldId="381"/>
            <ac:picMk id="21" creationId="{29A9CE89-5BEA-4699-AEAA-51CEC2198EED}"/>
          </ac:picMkLst>
        </pc:picChg>
        <pc:picChg chg="add">
          <ac:chgData name="Courtney Woolum" userId="85c78ab8a41235f3" providerId="LiveId" clId="{9331A487-A569-4A00-A3E7-58B43F306DEA}" dt="2024-04-03T02:17:13.171" v="26925" actId="26606"/>
          <ac:picMkLst>
            <pc:docMk/>
            <pc:sldMk cId="3276017904" sldId="381"/>
            <ac:picMk id="22" creationId="{030FD700-069E-45B7-99EE-9FD40B196D01}"/>
          </ac:picMkLst>
        </pc:picChg>
        <pc:picChg chg="add del">
          <ac:chgData name="Courtney Woolum" userId="85c78ab8a41235f3" providerId="LiveId" clId="{9331A487-A569-4A00-A3E7-58B43F306DEA}" dt="2024-04-03T02:15:25.453" v="26909" actId="26606"/>
          <ac:picMkLst>
            <pc:docMk/>
            <pc:sldMk cId="3276017904" sldId="381"/>
            <ac:picMk id="23" creationId="{29A9CE89-5BEA-4699-AEAA-51CEC2198EED}"/>
          </ac:picMkLst>
        </pc:picChg>
        <pc:picChg chg="add del">
          <ac:chgData name="Courtney Woolum" userId="85c78ab8a41235f3" providerId="LiveId" clId="{9331A487-A569-4A00-A3E7-58B43F306DEA}" dt="2024-04-03T02:16:19.181" v="26914" actId="700"/>
          <ac:picMkLst>
            <pc:docMk/>
            <pc:sldMk cId="3276017904" sldId="381"/>
            <ac:picMk id="30" creationId="{A310B53C-4645-458E-8BE8-FAF1D5E69BE1}"/>
          </ac:picMkLst>
        </pc:picChg>
      </pc:sldChg>
      <pc:sldChg chg="add del">
        <pc:chgData name="Courtney Woolum" userId="85c78ab8a41235f3" providerId="LiveId" clId="{9331A487-A569-4A00-A3E7-58B43F306DEA}" dt="2024-04-03T02:19:25.300" v="26942" actId="2696"/>
        <pc:sldMkLst>
          <pc:docMk/>
          <pc:sldMk cId="521926405" sldId="382"/>
        </pc:sldMkLst>
      </pc:sldChg>
      <pc:sldChg chg="addSp delSp modSp add del mod setBg setFolMasterObjs delDesignElem">
        <pc:chgData name="Courtney Woolum" userId="85c78ab8a41235f3" providerId="LiveId" clId="{9331A487-A569-4A00-A3E7-58B43F306DEA}" dt="2024-04-03T02:53:25.192" v="27986" actId="2696"/>
        <pc:sldMkLst>
          <pc:docMk/>
          <pc:sldMk cId="582328335" sldId="383"/>
        </pc:sldMkLst>
        <pc:spChg chg="mod">
          <ac:chgData name="Courtney Woolum" userId="85c78ab8a41235f3" providerId="LiveId" clId="{9331A487-A569-4A00-A3E7-58B43F306DEA}" dt="2024-04-03T02:34:24.987" v="27117" actId="26606"/>
          <ac:spMkLst>
            <pc:docMk/>
            <pc:sldMk cId="582328335" sldId="383"/>
            <ac:spMk id="2" creationId="{57015C28-F6EA-2944-C0E5-AD40163A77E5}"/>
          </ac:spMkLst>
        </pc:spChg>
        <pc:spChg chg="add del mod ord">
          <ac:chgData name="Courtney Woolum" userId="85c78ab8a41235f3" providerId="LiveId" clId="{9331A487-A569-4A00-A3E7-58B43F306DEA}" dt="2024-04-03T02:19:02.036" v="26938" actId="11529"/>
          <ac:spMkLst>
            <pc:docMk/>
            <pc:sldMk cId="582328335" sldId="383"/>
            <ac:spMk id="3" creationId="{9020D59C-CFF9-B2D4-656B-6A4D8FEB9205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5" creationId="{08B71704-CEA8-D36C-ACCA-4A60F6A188F5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6" creationId="{918A02D8-FFBF-3FC2-0CFC-BAE6B53CA716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7" creationId="{9E53527E-CD6B-8CBE-B5D6-59FD81357FFC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8" creationId="{DB9ECA34-A4EC-69B5-CECD-7C3239E51BC5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9" creationId="{7A1D6AEA-9A4C-9C88-7A78-214CE8E6F86C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10" creationId="{34859977-1171-2065-2ACB-619E6404BB66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11" creationId="{44FEEDD3-CBBF-A1DA-2421-39E8BE3A147E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13" creationId="{454673BC-753B-5E48-BC89-0D4EE366D87D}"/>
          </ac:spMkLst>
        </pc:spChg>
        <pc:spChg chg="add del">
          <ac:chgData name="Courtney Woolum" userId="85c78ab8a41235f3" providerId="LiveId" clId="{9331A487-A569-4A00-A3E7-58B43F306DEA}" dt="2024-04-03T02:22:23.800" v="26968" actId="26606"/>
          <ac:spMkLst>
            <pc:docMk/>
            <pc:sldMk cId="582328335" sldId="383"/>
            <ac:spMk id="14" creationId="{E7B84DB5-0A8D-419E-AE86-8602321D3371}"/>
          </ac:spMkLst>
        </pc:spChg>
        <pc:spChg chg="add del">
          <ac:chgData name="Courtney Woolum" userId="85c78ab8a41235f3" providerId="LiveId" clId="{9331A487-A569-4A00-A3E7-58B43F306DEA}" dt="2024-04-03T02:28:39.892" v="27062" actId="26606"/>
          <ac:spMkLst>
            <pc:docMk/>
            <pc:sldMk cId="582328335" sldId="383"/>
            <ac:spMk id="16" creationId="{D3614FAD-F1AC-48E9-9876-CB07C26501FA}"/>
          </ac:spMkLst>
        </pc:spChg>
        <pc:spChg chg="add del">
          <ac:chgData name="Courtney Woolum" userId="85c78ab8a41235f3" providerId="LiveId" clId="{9331A487-A569-4A00-A3E7-58B43F306DEA}" dt="2024-04-03T02:19:12.531" v="26941" actId="26606"/>
          <ac:spMkLst>
            <pc:docMk/>
            <pc:sldMk cId="582328335" sldId="383"/>
            <ac:spMk id="17" creationId="{D3614FAD-F1AC-48E9-9876-CB07C26501FA}"/>
          </ac:spMkLst>
        </pc:spChg>
        <pc:spChg chg="add del">
          <ac:chgData name="Courtney Woolum" userId="85c78ab8a41235f3" providerId="LiveId" clId="{9331A487-A569-4A00-A3E7-58B43F306DEA}" dt="2024-04-03T02:21:48.150" v="26954" actId="26606"/>
          <ac:spMkLst>
            <pc:docMk/>
            <pc:sldMk cId="582328335" sldId="383"/>
            <ac:spMk id="20" creationId="{57AB23B5-3E69-4C41-8DDB-0198E311D131}"/>
          </ac:spMkLst>
        </pc:spChg>
        <pc:spChg chg="add del">
          <ac:chgData name="Courtney Woolum" userId="85c78ab8a41235f3" providerId="LiveId" clId="{9331A487-A569-4A00-A3E7-58B43F306DEA}" dt="2024-04-03T02:21:48.150" v="26954" actId="26606"/>
          <ac:spMkLst>
            <pc:docMk/>
            <pc:sldMk cId="582328335" sldId="383"/>
            <ac:spMk id="22" creationId="{F02FE890-227D-40F1-928F-AD4B65EDC715}"/>
          </ac:spMkLst>
        </pc:spChg>
        <pc:spChg chg="add del">
          <ac:chgData name="Courtney Woolum" userId="85c78ab8a41235f3" providerId="LiveId" clId="{9331A487-A569-4A00-A3E7-58B43F306DEA}" dt="2024-04-03T02:29:56.817" v="27066" actId="26606"/>
          <ac:spMkLst>
            <pc:docMk/>
            <pc:sldMk cId="582328335" sldId="383"/>
            <ac:spMk id="23" creationId="{57AB23B5-3E69-4C41-8DDB-0198E311D131}"/>
          </ac:spMkLst>
        </pc:spChg>
        <pc:spChg chg="add del">
          <ac:chgData name="Courtney Woolum" userId="85c78ab8a41235f3" providerId="LiveId" clId="{9331A487-A569-4A00-A3E7-58B43F306DEA}" dt="2024-04-03T02:19:02.394" v="26939" actId="26606"/>
          <ac:spMkLst>
            <pc:docMk/>
            <pc:sldMk cId="582328335" sldId="383"/>
            <ac:spMk id="24" creationId="{FCB79D31-1F1C-46AF-B5CA-3CB646C0E568}"/>
          </ac:spMkLst>
        </pc:spChg>
        <pc:spChg chg="add del">
          <ac:chgData name="Courtney Woolum" userId="85c78ab8a41235f3" providerId="LiveId" clId="{9331A487-A569-4A00-A3E7-58B43F306DEA}" dt="2024-04-03T02:22:23.163" v="26967" actId="26606"/>
          <ac:spMkLst>
            <pc:docMk/>
            <pc:sldMk cId="582328335" sldId="383"/>
            <ac:spMk id="25" creationId="{57AB23B5-3E69-4C41-8DDB-0198E311D131}"/>
          </ac:spMkLst>
        </pc:spChg>
        <pc:spChg chg="add del">
          <ac:chgData name="Courtney Woolum" userId="85c78ab8a41235f3" providerId="LiveId" clId="{9331A487-A569-4A00-A3E7-58B43F306DEA}" dt="2024-04-03T02:19:02.394" v="26939" actId="26606"/>
          <ac:spMkLst>
            <pc:docMk/>
            <pc:sldMk cId="582328335" sldId="383"/>
            <ac:spMk id="26" creationId="{DBE4D0CE-945D-48EF-922C-73D2B8200677}"/>
          </ac:spMkLst>
        </pc:spChg>
        <pc:spChg chg="add del">
          <ac:chgData name="Courtney Woolum" userId="85c78ab8a41235f3" providerId="LiveId" clId="{9331A487-A569-4A00-A3E7-58B43F306DEA}" dt="2024-04-03T02:22:23.163" v="26967" actId="26606"/>
          <ac:spMkLst>
            <pc:docMk/>
            <pc:sldMk cId="582328335" sldId="383"/>
            <ac:spMk id="27" creationId="{F02FE890-227D-40F1-928F-AD4B65EDC715}"/>
          </ac:spMkLst>
        </pc:spChg>
        <pc:spChg chg="add del">
          <ac:chgData name="Courtney Woolum" userId="85c78ab8a41235f3" providerId="LiveId" clId="{9331A487-A569-4A00-A3E7-58B43F306DEA}" dt="2024-04-03T02:29:56.817" v="27066" actId="26606"/>
          <ac:spMkLst>
            <pc:docMk/>
            <pc:sldMk cId="582328335" sldId="383"/>
            <ac:spMk id="30" creationId="{F02FE890-227D-40F1-928F-AD4B65EDC715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32" creationId="{540FA5D5-4669-E7C8-EFC0-058B27802C93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33" creationId="{A7731234-9768-5365-39F2-346CC71550CB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34" creationId="{B443DC5D-CCE5-D3CA-8DE7-8CA450D354F9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35" creationId="{97D5339B-F592-18D7-7A16-BFEDC3ED0335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36" creationId="{DE4D92DB-4C7F-FB68-4931-2F2F7A61338D}"/>
          </ac:spMkLst>
        </pc:spChg>
        <pc:spChg chg="mod topLvl">
          <ac:chgData name="Courtney Woolum" userId="85c78ab8a41235f3" providerId="LiveId" clId="{9331A487-A569-4A00-A3E7-58B43F306DEA}" dt="2024-04-03T02:32:08.266" v="27104" actId="18245"/>
          <ac:spMkLst>
            <pc:docMk/>
            <pc:sldMk cId="582328335" sldId="383"/>
            <ac:spMk id="37" creationId="{CB908328-1213-FDCF-8C5B-85F1F403B775}"/>
          </ac:spMkLst>
        </pc:spChg>
        <pc:spChg chg="mod topLvl">
          <ac:chgData name="Courtney Woolum" userId="85c78ab8a41235f3" providerId="LiveId" clId="{9331A487-A569-4A00-A3E7-58B43F306DEA}" dt="2024-04-03T02:32:08.009" v="27103" actId="165"/>
          <ac:spMkLst>
            <pc:docMk/>
            <pc:sldMk cId="582328335" sldId="383"/>
            <ac:spMk id="38" creationId="{72E7F62B-E104-1F76-D31D-916FCD27A769}"/>
          </ac:spMkLst>
        </pc:spChg>
        <pc:spChg chg="add del">
          <ac:chgData name="Courtney Woolum" userId="85c78ab8a41235f3" providerId="LiveId" clId="{9331A487-A569-4A00-A3E7-58B43F306DEA}" dt="2024-04-03T02:33:06.633" v="27109" actId="26606"/>
          <ac:spMkLst>
            <pc:docMk/>
            <pc:sldMk cId="582328335" sldId="383"/>
            <ac:spMk id="44" creationId="{D3614FAD-F1AC-48E9-9876-CB07C26501FA}"/>
          </ac:spMkLst>
        </pc:spChg>
        <pc:spChg chg="add del mod">
          <ac:chgData name="Courtney Woolum" userId="85c78ab8a41235f3" providerId="LiveId" clId="{9331A487-A569-4A00-A3E7-58B43F306DEA}" dt="2024-04-03T02:34:08.700" v="27116" actId="26606"/>
          <ac:spMkLst>
            <pc:docMk/>
            <pc:sldMk cId="582328335" sldId="383"/>
            <ac:spMk id="46" creationId="{B2B2C799-019C-478D-8AB2-CD7AE761D5F5}"/>
          </ac:spMkLst>
        </pc:spChg>
        <pc:spChg chg="add mod">
          <ac:chgData name="Courtney Woolum" userId="85c78ab8a41235f3" providerId="LiveId" clId="{9331A487-A569-4A00-A3E7-58B43F306DEA}" dt="2024-04-03T02:35:41.464" v="27132" actId="11529"/>
          <ac:spMkLst>
            <pc:docMk/>
            <pc:sldMk cId="582328335" sldId="383"/>
            <ac:spMk id="47" creationId="{91E6F298-3AF8-FC03-925A-1CB1A56597C7}"/>
          </ac:spMkLst>
        </pc:spChg>
        <pc:spChg chg="add del">
          <ac:chgData name="Courtney Woolum" userId="85c78ab8a41235f3" providerId="LiveId" clId="{9331A487-A569-4A00-A3E7-58B43F306DEA}" dt="2024-04-03T02:34:24.987" v="27117" actId="26606"/>
          <ac:spMkLst>
            <pc:docMk/>
            <pc:sldMk cId="582328335" sldId="383"/>
            <ac:spMk id="52" creationId="{E7B84DB5-0A8D-419E-AE86-8602321D3371}"/>
          </ac:spMkLst>
        </pc:spChg>
        <pc:spChg chg="add">
          <ac:chgData name="Courtney Woolum" userId="85c78ab8a41235f3" providerId="LiveId" clId="{9331A487-A569-4A00-A3E7-58B43F306DEA}" dt="2024-04-03T02:34:24.987" v="27117" actId="26606"/>
          <ac:spMkLst>
            <pc:docMk/>
            <pc:sldMk cId="582328335" sldId="383"/>
            <ac:spMk id="59" creationId="{FCB79D31-1F1C-46AF-B5CA-3CB646C0E568}"/>
          </ac:spMkLst>
        </pc:spChg>
        <pc:spChg chg="add">
          <ac:chgData name="Courtney Woolum" userId="85c78ab8a41235f3" providerId="LiveId" clId="{9331A487-A569-4A00-A3E7-58B43F306DEA}" dt="2024-04-03T02:34:24.987" v="27117" actId="26606"/>
          <ac:spMkLst>
            <pc:docMk/>
            <pc:sldMk cId="582328335" sldId="383"/>
            <ac:spMk id="61" creationId="{DBE4D0CE-945D-48EF-922C-73D2B8200677}"/>
          </ac:spMkLst>
        </pc:spChg>
        <pc:grpChg chg="add del mod">
          <ac:chgData name="Courtney Woolum" userId="85c78ab8a41235f3" providerId="LiveId" clId="{9331A487-A569-4A00-A3E7-58B43F306DEA}" dt="2024-04-03T02:32:08.266" v="27104" actId="18245"/>
          <ac:grpSpMkLst>
            <pc:docMk/>
            <pc:sldMk cId="582328335" sldId="383"/>
            <ac:grpSpMk id="4" creationId="{A46ABD2F-9760-DDA2-E7F1-2B12C7B26663}"/>
          </ac:grpSpMkLst>
        </pc:grpChg>
        <pc:grpChg chg="add mod">
          <ac:chgData name="Courtney Woolum" userId="85c78ab8a41235f3" providerId="LiveId" clId="{9331A487-A569-4A00-A3E7-58B43F306DEA}" dt="2024-04-03T02:32:07.689" v="27102" actId="164"/>
          <ac:grpSpMkLst>
            <pc:docMk/>
            <pc:sldMk cId="582328335" sldId="383"/>
            <ac:grpSpMk id="39" creationId="{B8C1A24C-C5E7-DF5A-9694-2718890ECCFC}"/>
          </ac:grpSpMkLst>
        </pc:grpChg>
        <pc:grpChg chg="add mod">
          <ac:chgData name="Courtney Woolum" userId="85c78ab8a41235f3" providerId="LiveId" clId="{9331A487-A569-4A00-A3E7-58B43F306DEA}" dt="2024-04-03T02:32:07.511" v="27101" actId="164"/>
          <ac:grpSpMkLst>
            <pc:docMk/>
            <pc:sldMk cId="582328335" sldId="383"/>
            <ac:grpSpMk id="40" creationId="{F6929A88-24D9-8136-F513-06973F221970}"/>
          </ac:grpSpMkLst>
        </pc:grpChg>
        <pc:grpChg chg="add mod">
          <ac:chgData name="Courtney Woolum" userId="85c78ab8a41235f3" providerId="LiveId" clId="{9331A487-A569-4A00-A3E7-58B43F306DEA}" dt="2024-04-03T02:32:07.283" v="27100" actId="164"/>
          <ac:grpSpMkLst>
            <pc:docMk/>
            <pc:sldMk cId="582328335" sldId="383"/>
            <ac:grpSpMk id="41" creationId="{22AAF5B7-CC4F-72DE-56AF-DB69170ED4A3}"/>
          </ac:grpSpMkLst>
        </pc:grpChg>
        <pc:grpChg chg="add mod">
          <ac:chgData name="Courtney Woolum" userId="85c78ab8a41235f3" providerId="LiveId" clId="{9331A487-A569-4A00-A3E7-58B43F306DEA}" dt="2024-04-03T02:32:06.925" v="27099" actId="164"/>
          <ac:grpSpMkLst>
            <pc:docMk/>
            <pc:sldMk cId="582328335" sldId="383"/>
            <ac:grpSpMk id="42" creationId="{73B81FE2-3109-CD53-12C5-A756509BC70E}"/>
          </ac:grpSpMkLst>
        </pc:grpChg>
        <pc:grpChg chg="add mod">
          <ac:chgData name="Courtney Woolum" userId="85c78ab8a41235f3" providerId="LiveId" clId="{9331A487-A569-4A00-A3E7-58B43F306DEA}" dt="2024-04-03T02:32:06.316" v="27098" actId="164"/>
          <ac:grpSpMkLst>
            <pc:docMk/>
            <pc:sldMk cId="582328335" sldId="383"/>
            <ac:grpSpMk id="43" creationId="{F0C97ACE-90BC-BA7A-E6C0-27E2ECD6CB42}"/>
          </ac:grpSpMkLst>
        </pc:grpChg>
        <pc:graphicFrameChg chg="add del mod modGraphic">
          <ac:chgData name="Courtney Woolum" userId="85c78ab8a41235f3" providerId="LiveId" clId="{9331A487-A569-4A00-A3E7-58B43F306DEA}" dt="2024-04-03T02:33:55.080" v="27115" actId="11529"/>
          <ac:graphicFrameMkLst>
            <pc:docMk/>
            <pc:sldMk cId="582328335" sldId="383"/>
            <ac:graphicFrameMk id="12" creationId="{97889D54-0073-5B80-F4BC-8497B8C78701}"/>
          </ac:graphicFrameMkLst>
        </pc:graphicFrameChg>
        <pc:graphicFrameChg chg="add del mod modGraphic">
          <ac:chgData name="Courtney Woolum" userId="85c78ab8a41235f3" providerId="LiveId" clId="{9331A487-A569-4A00-A3E7-58B43F306DEA}" dt="2024-04-03T02:35:41.464" v="27132" actId="11529"/>
          <ac:graphicFrameMkLst>
            <pc:docMk/>
            <pc:sldMk cId="582328335" sldId="383"/>
            <ac:graphicFrameMk id="48" creationId="{01F7795B-71D2-AA05-4900-5FFF86466349}"/>
          </ac:graphicFrameMkLst>
        </pc:graphicFrameChg>
        <pc:picChg chg="add del">
          <ac:chgData name="Courtney Woolum" userId="85c78ab8a41235f3" providerId="LiveId" clId="{9331A487-A569-4A00-A3E7-58B43F306DEA}" dt="2024-04-03T02:22:23.800" v="26968" actId="26606"/>
          <ac:picMkLst>
            <pc:docMk/>
            <pc:sldMk cId="582328335" sldId="383"/>
            <ac:picMk id="15" creationId="{A310B53C-4645-458E-8BE8-FAF1D5E69BE1}"/>
          </ac:picMkLst>
        </pc:picChg>
        <pc:picChg chg="add del">
          <ac:chgData name="Courtney Woolum" userId="85c78ab8a41235f3" providerId="LiveId" clId="{9331A487-A569-4A00-A3E7-58B43F306DEA}" dt="2024-04-03T02:21:48.150" v="26954" actId="26606"/>
          <ac:picMkLst>
            <pc:docMk/>
            <pc:sldMk cId="582328335" sldId="383"/>
            <ac:picMk id="18" creationId="{C479CA19-CA01-4F9F-8F23-C5673325EE5E}"/>
          </ac:picMkLst>
        </pc:picChg>
        <pc:picChg chg="add del">
          <ac:chgData name="Courtney Woolum" userId="85c78ab8a41235f3" providerId="LiveId" clId="{9331A487-A569-4A00-A3E7-58B43F306DEA}" dt="2024-04-03T02:19:12.531" v="26941" actId="26606"/>
          <ac:picMkLst>
            <pc:docMk/>
            <pc:sldMk cId="582328335" sldId="383"/>
            <ac:picMk id="19" creationId="{BD161D41-73C8-4487-A212-48A57E7BE73D}"/>
          </ac:picMkLst>
        </pc:picChg>
        <pc:picChg chg="add del">
          <ac:chgData name="Courtney Woolum" userId="85c78ab8a41235f3" providerId="LiveId" clId="{9331A487-A569-4A00-A3E7-58B43F306DEA}" dt="2024-04-03T02:28:39.892" v="27062" actId="26606"/>
          <ac:picMkLst>
            <pc:docMk/>
            <pc:sldMk cId="582328335" sldId="383"/>
            <ac:picMk id="21" creationId="{BD161D41-73C8-4487-A212-48A57E7BE73D}"/>
          </ac:picMkLst>
        </pc:picChg>
        <pc:picChg chg="add del">
          <ac:chgData name="Courtney Woolum" userId="85c78ab8a41235f3" providerId="LiveId" clId="{9331A487-A569-4A00-A3E7-58B43F306DEA}" dt="2024-04-03T02:19:02.394" v="26939" actId="26606"/>
          <ac:picMkLst>
            <pc:docMk/>
            <pc:sldMk cId="582328335" sldId="383"/>
            <ac:picMk id="28" creationId="{23E9B3DB-F703-446C-A514-AEFF288E3857}"/>
          </ac:picMkLst>
        </pc:picChg>
        <pc:picChg chg="add del">
          <ac:chgData name="Courtney Woolum" userId="85c78ab8a41235f3" providerId="LiveId" clId="{9331A487-A569-4A00-A3E7-58B43F306DEA}" dt="2024-04-03T02:22:23.163" v="26967" actId="26606"/>
          <ac:picMkLst>
            <pc:docMk/>
            <pc:sldMk cId="582328335" sldId="383"/>
            <ac:picMk id="29" creationId="{C479CA19-CA01-4F9F-8F23-C5673325EE5E}"/>
          </ac:picMkLst>
        </pc:picChg>
        <pc:picChg chg="add del">
          <ac:chgData name="Courtney Woolum" userId="85c78ab8a41235f3" providerId="LiveId" clId="{9331A487-A569-4A00-A3E7-58B43F306DEA}" dt="2024-04-03T02:29:56.817" v="27066" actId="26606"/>
          <ac:picMkLst>
            <pc:docMk/>
            <pc:sldMk cId="582328335" sldId="383"/>
            <ac:picMk id="31" creationId="{C479CA19-CA01-4F9F-8F23-C5673325EE5E}"/>
          </ac:picMkLst>
        </pc:picChg>
        <pc:picChg chg="add del">
          <ac:chgData name="Courtney Woolum" userId="85c78ab8a41235f3" providerId="LiveId" clId="{9331A487-A569-4A00-A3E7-58B43F306DEA}" dt="2024-04-03T02:33:06.633" v="27109" actId="26606"/>
          <ac:picMkLst>
            <pc:docMk/>
            <pc:sldMk cId="582328335" sldId="383"/>
            <ac:picMk id="45" creationId="{BD161D41-73C8-4487-A212-48A57E7BE73D}"/>
          </ac:picMkLst>
        </pc:picChg>
        <pc:picChg chg="add del">
          <ac:chgData name="Courtney Woolum" userId="85c78ab8a41235f3" providerId="LiveId" clId="{9331A487-A569-4A00-A3E7-58B43F306DEA}" dt="2024-04-03T02:34:24.987" v="27117" actId="26606"/>
          <ac:picMkLst>
            <pc:docMk/>
            <pc:sldMk cId="582328335" sldId="383"/>
            <ac:picMk id="54" creationId="{A310B53C-4645-458E-8BE8-FAF1D5E69BE1}"/>
          </ac:picMkLst>
        </pc:picChg>
        <pc:picChg chg="add">
          <ac:chgData name="Courtney Woolum" userId="85c78ab8a41235f3" providerId="LiveId" clId="{9331A487-A569-4A00-A3E7-58B43F306DEA}" dt="2024-04-03T02:34:24.987" v="27117" actId="26606"/>
          <ac:picMkLst>
            <pc:docMk/>
            <pc:sldMk cId="582328335" sldId="383"/>
            <ac:picMk id="63" creationId="{23E9B3DB-F703-446C-A514-AEFF288E3857}"/>
          </ac:picMkLst>
        </pc:picChg>
      </pc:sldChg>
      <pc:sldChg chg="addSp delSp modSp add del mod setBg setFolMasterObjs">
        <pc:chgData name="Courtney Woolum" userId="85c78ab8a41235f3" providerId="LiveId" clId="{9331A487-A569-4A00-A3E7-58B43F306DEA}" dt="2024-04-03T02:28:15.867" v="27060" actId="2696"/>
        <pc:sldMkLst>
          <pc:docMk/>
          <pc:sldMk cId="2338131277" sldId="384"/>
        </pc:sldMkLst>
        <pc:spChg chg="mod">
          <ac:chgData name="Courtney Woolum" userId="85c78ab8a41235f3" providerId="LiveId" clId="{9331A487-A569-4A00-A3E7-58B43F306DEA}" dt="2024-04-03T02:27:47.781" v="27059" actId="26606"/>
          <ac:spMkLst>
            <pc:docMk/>
            <pc:sldMk cId="2338131277" sldId="384"/>
            <ac:spMk id="2" creationId="{57015C28-F6EA-2944-C0E5-AD40163A77E5}"/>
          </ac:spMkLst>
        </pc:spChg>
        <pc:spChg chg="add del mod">
          <ac:chgData name="Courtney Woolum" userId="85c78ab8a41235f3" providerId="LiveId" clId="{9331A487-A569-4A00-A3E7-58B43F306DEA}" dt="2024-04-03T02:26:38.728" v="27045" actId="12084"/>
          <ac:spMkLst>
            <pc:docMk/>
            <pc:sldMk cId="2338131277" sldId="384"/>
            <ac:spMk id="3" creationId="{7F065E0F-D0A4-8B40-4F7F-45C645A809B1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7" creationId="{CFF9A420-AFFB-1EA9-14B9-779D97D088FD}"/>
          </ac:spMkLst>
        </pc:spChg>
        <pc:spChg chg="add del">
          <ac:chgData name="Courtney Woolum" userId="85c78ab8a41235f3" providerId="LiveId" clId="{9331A487-A569-4A00-A3E7-58B43F306DEA}" dt="2024-04-03T02:25:38.317" v="27044" actId="26606"/>
          <ac:spMkLst>
            <pc:docMk/>
            <pc:sldMk cId="2338131277" sldId="384"/>
            <ac:spMk id="8" creationId="{26A3F16E-CC60-4737-8CBB-9568A351D30B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9" creationId="{F68D9B22-5FBA-31D8-8F93-76B38D3C637E}"/>
          </ac:spMkLst>
        </pc:spChg>
        <pc:spChg chg="add del">
          <ac:chgData name="Courtney Woolum" userId="85c78ab8a41235f3" providerId="LiveId" clId="{9331A487-A569-4A00-A3E7-58B43F306DEA}" dt="2024-04-03T02:25:38.317" v="27044" actId="26606"/>
          <ac:spMkLst>
            <pc:docMk/>
            <pc:sldMk cId="2338131277" sldId="384"/>
            <ac:spMk id="10" creationId="{C0DABE73-66EA-42B0-AB0A-9FB1C0AD7AEB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11" creationId="{C26C0172-6214-E173-75F5-E3311C499585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13" creationId="{14F03270-DC01-6AC1-C0DF-E2A0447CC73F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14" creationId="{53F81A7D-B2DB-CDA3-B5A0-B11AA1334A11}"/>
          </ac:spMkLst>
        </pc:spChg>
        <pc:spChg chg="add del">
          <ac:chgData name="Courtney Woolum" userId="85c78ab8a41235f3" providerId="LiveId" clId="{9331A487-A569-4A00-A3E7-58B43F306DEA}" dt="2024-04-03T02:27:30.120" v="27058" actId="26606"/>
          <ac:spMkLst>
            <pc:docMk/>
            <pc:sldMk cId="2338131277" sldId="384"/>
            <ac:spMk id="15" creationId="{637BD688-14A6-4B96-B8A2-3CD81C054FCE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16" creationId="{90469A76-B59D-17B1-363E-1BD7ACC77F3B}"/>
          </ac:spMkLst>
        </pc:spChg>
        <pc:spChg chg="add del">
          <ac:chgData name="Courtney Woolum" userId="85c78ab8a41235f3" providerId="LiveId" clId="{9331A487-A569-4A00-A3E7-58B43F306DEA}" dt="2024-04-03T02:27:30.120" v="27058" actId="26606"/>
          <ac:spMkLst>
            <pc:docMk/>
            <pc:sldMk cId="2338131277" sldId="384"/>
            <ac:spMk id="17" creationId="{B7B2544F-CA5E-40F6-9525-716A90C83FC5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18" creationId="{4ABAD0B0-1613-D8B7-FC30-1E91C8CCA116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20" creationId="{948F928F-AAD0-6CD8-6BDF-51051CC5DCDA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21" creationId="{1400A088-3026-1C80-5707-CCA5BD1B4F85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22" creationId="{A7DF787E-7FB1-BC55-EBC3-7697F50F49A0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23" creationId="{25D037EB-6849-F32E-C5CB-DBAA07DAB151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24" creationId="{50847311-70E8-17F8-8797-4FBD93972154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25" creationId="{61034EF2-BCD7-9166-AA1E-865F3345348D}"/>
          </ac:spMkLst>
        </pc:spChg>
        <pc:spChg chg="mod">
          <ac:chgData name="Courtney Woolum" userId="85c78ab8a41235f3" providerId="LiveId" clId="{9331A487-A569-4A00-A3E7-58B43F306DEA}" dt="2024-04-03T02:26:46.401" v="27047" actId="18245"/>
          <ac:spMkLst>
            <pc:docMk/>
            <pc:sldMk cId="2338131277" sldId="384"/>
            <ac:spMk id="26" creationId="{959CAC7C-D7FD-7496-0494-5CAB12A7E267}"/>
          </ac:spMkLst>
        </pc:spChg>
        <pc:spChg chg="mod">
          <ac:chgData name="Courtney Woolum" userId="85c78ab8a41235f3" providerId="LiveId" clId="{9331A487-A569-4A00-A3E7-58B43F306DEA}" dt="2024-04-03T02:26:43.634" v="27046" actId="18245"/>
          <ac:spMkLst>
            <pc:docMk/>
            <pc:sldMk cId="2338131277" sldId="384"/>
            <ac:spMk id="27" creationId="{49B3CD58-BF08-B526-8020-A62D0A46E6AD}"/>
          </ac:spMkLst>
        </pc:spChg>
        <pc:spChg chg="add del mod">
          <ac:chgData name="Courtney Woolum" userId="85c78ab8a41235f3" providerId="LiveId" clId="{9331A487-A569-4A00-A3E7-58B43F306DEA}" dt="2024-04-03T02:27:30.120" v="27058" actId="26606"/>
          <ac:spMkLst>
            <pc:docMk/>
            <pc:sldMk cId="2338131277" sldId="384"/>
            <ac:spMk id="28" creationId="{DF8FC24A-C28C-5C62-AC4D-96B7C38B7934}"/>
          </ac:spMkLst>
        </pc:spChg>
        <pc:spChg chg="add del">
          <ac:chgData name="Courtney Woolum" userId="85c78ab8a41235f3" providerId="LiveId" clId="{9331A487-A569-4A00-A3E7-58B43F306DEA}" dt="2024-04-03T02:27:21.295" v="27053" actId="26606"/>
          <ac:spMkLst>
            <pc:docMk/>
            <pc:sldMk cId="2338131277" sldId="384"/>
            <ac:spMk id="34" creationId="{E7B84DB5-0A8D-419E-AE86-8602321D3371}"/>
          </ac:spMkLst>
        </pc:spChg>
        <pc:spChg chg="add del">
          <ac:chgData name="Courtney Woolum" userId="85c78ab8a41235f3" providerId="LiveId" clId="{9331A487-A569-4A00-A3E7-58B43F306DEA}" dt="2024-04-03T02:27:30.056" v="27057" actId="26606"/>
          <ac:spMkLst>
            <pc:docMk/>
            <pc:sldMk cId="2338131277" sldId="384"/>
            <ac:spMk id="40" creationId="{E7B84DB5-0A8D-419E-AE86-8602321D3371}"/>
          </ac:spMkLst>
        </pc:spChg>
        <pc:spChg chg="add del">
          <ac:chgData name="Courtney Woolum" userId="85c78ab8a41235f3" providerId="LiveId" clId="{9331A487-A569-4A00-A3E7-58B43F306DEA}" dt="2024-04-03T02:27:47.781" v="27059" actId="26606"/>
          <ac:spMkLst>
            <pc:docMk/>
            <pc:sldMk cId="2338131277" sldId="384"/>
            <ac:spMk id="44" creationId="{AD435D65-E643-4035-87B7-B9A1189841C0}"/>
          </ac:spMkLst>
        </pc:spChg>
        <pc:spChg chg="add del">
          <ac:chgData name="Courtney Woolum" userId="85c78ab8a41235f3" providerId="LiveId" clId="{9331A487-A569-4A00-A3E7-58B43F306DEA}" dt="2024-04-03T02:27:47.781" v="27059" actId="26606"/>
          <ac:spMkLst>
            <pc:docMk/>
            <pc:sldMk cId="2338131277" sldId="384"/>
            <ac:spMk id="45" creationId="{FA8E1E3C-F8D2-4308-8393-52DAD38720FE}"/>
          </ac:spMkLst>
        </pc:spChg>
        <pc:grpChg chg="mod">
          <ac:chgData name="Courtney Woolum" userId="85c78ab8a41235f3" providerId="LiveId" clId="{9331A487-A569-4A00-A3E7-58B43F306DEA}" dt="2024-04-03T02:26:46.401" v="27047" actId="18245"/>
          <ac:grpSpMkLst>
            <pc:docMk/>
            <pc:sldMk cId="2338131277" sldId="384"/>
            <ac:grpSpMk id="6" creationId="{3EDB336D-E456-8A28-40A4-B3C2816B9ECA}"/>
          </ac:grpSpMkLst>
        </pc:grpChg>
        <pc:graphicFrameChg chg="add del mod">
          <ac:chgData name="Courtney Woolum" userId="85c78ab8a41235f3" providerId="LiveId" clId="{9331A487-A569-4A00-A3E7-58B43F306DEA}" dt="2024-04-03T02:27:07.853" v="27050" actId="11529"/>
          <ac:graphicFrameMkLst>
            <pc:docMk/>
            <pc:sldMk cId="2338131277" sldId="384"/>
            <ac:graphicFrameMk id="4" creationId="{EA04C515-2F2C-54A4-ACFB-10EA159CEE65}"/>
          </ac:graphicFrameMkLst>
        </pc:graphicFrameChg>
        <pc:graphicFrameChg chg="del mod modGraphic">
          <ac:chgData name="Courtney Woolum" userId="85c78ab8a41235f3" providerId="LiveId" clId="{9331A487-A569-4A00-A3E7-58B43F306DEA}" dt="2024-04-03T02:24:46.384" v="27042" actId="11529"/>
          <ac:graphicFrameMkLst>
            <pc:docMk/>
            <pc:sldMk cId="2338131277" sldId="384"/>
            <ac:graphicFrameMk id="12" creationId="{97889D54-0073-5B80-F4BC-8497B8C78701}"/>
          </ac:graphicFrameMkLst>
        </pc:graphicFrameChg>
        <pc:graphicFrameChg chg="add del">
          <ac:chgData name="Courtney Woolum" userId="85c78ab8a41235f3" providerId="LiveId" clId="{9331A487-A569-4A00-A3E7-58B43F306DEA}" dt="2024-04-03T02:27:21.295" v="27053" actId="26606"/>
          <ac:graphicFrameMkLst>
            <pc:docMk/>
            <pc:sldMk cId="2338131277" sldId="384"/>
            <ac:graphicFrameMk id="30" creationId="{8313B5CE-4CBC-6A5A-5636-C71D677487B7}"/>
          </ac:graphicFrameMkLst>
        </pc:graphicFrameChg>
        <pc:graphicFrameChg chg="add del">
          <ac:chgData name="Courtney Woolum" userId="85c78ab8a41235f3" providerId="LiveId" clId="{9331A487-A569-4A00-A3E7-58B43F306DEA}" dt="2024-04-03T02:27:22.716" v="27055" actId="26606"/>
          <ac:graphicFrameMkLst>
            <pc:docMk/>
            <pc:sldMk cId="2338131277" sldId="384"/>
            <ac:graphicFrameMk id="38" creationId="{1BA1DC61-B959-7882-1E09-6681389239E0}"/>
          </ac:graphicFrameMkLst>
        </pc:graphicFrameChg>
        <pc:graphicFrameChg chg="add del">
          <ac:chgData name="Courtney Woolum" userId="85c78ab8a41235f3" providerId="LiveId" clId="{9331A487-A569-4A00-A3E7-58B43F306DEA}" dt="2024-04-03T02:27:30.056" v="27057" actId="26606"/>
          <ac:graphicFrameMkLst>
            <pc:docMk/>
            <pc:sldMk cId="2338131277" sldId="384"/>
            <ac:graphicFrameMk id="42" creationId="{8313B5CE-4CBC-6A5A-5636-C71D677487B7}"/>
          </ac:graphicFrameMkLst>
        </pc:graphicFrameChg>
        <pc:graphicFrameChg chg="add mod modGraphic">
          <ac:chgData name="Courtney Woolum" userId="85c78ab8a41235f3" providerId="LiveId" clId="{9331A487-A569-4A00-A3E7-58B43F306DEA}" dt="2024-04-03T02:27:47.781" v="27059" actId="26606"/>
          <ac:graphicFrameMkLst>
            <pc:docMk/>
            <pc:sldMk cId="2338131277" sldId="384"/>
            <ac:graphicFrameMk id="48" creationId="{176A2671-1B57-659E-F19E-C5A8127853DB}"/>
          </ac:graphicFrameMkLst>
        </pc:graphicFrameChg>
        <pc:picChg chg="add del">
          <ac:chgData name="Courtney Woolum" userId="85c78ab8a41235f3" providerId="LiveId" clId="{9331A487-A569-4A00-A3E7-58B43F306DEA}" dt="2024-04-03T02:25:38.317" v="27044" actId="26606"/>
          <ac:picMkLst>
            <pc:docMk/>
            <pc:sldMk cId="2338131277" sldId="384"/>
            <ac:picMk id="5" creationId="{E9149531-1AF5-4EA1-8D06-DDF13515EDD1}"/>
          </ac:picMkLst>
        </pc:picChg>
        <pc:picChg chg="add del">
          <ac:chgData name="Courtney Woolum" userId="85c78ab8a41235f3" providerId="LiveId" clId="{9331A487-A569-4A00-A3E7-58B43F306DEA}" dt="2024-04-03T02:27:30.120" v="27058" actId="26606"/>
          <ac:picMkLst>
            <pc:docMk/>
            <pc:sldMk cId="2338131277" sldId="384"/>
            <ac:picMk id="19" creationId="{757AB653-403A-4C29-A765-2D5A9A91CA46}"/>
          </ac:picMkLst>
        </pc:picChg>
        <pc:picChg chg="add del">
          <ac:chgData name="Courtney Woolum" userId="85c78ab8a41235f3" providerId="LiveId" clId="{9331A487-A569-4A00-A3E7-58B43F306DEA}" dt="2024-04-03T02:27:21.295" v="27053" actId="26606"/>
          <ac:picMkLst>
            <pc:docMk/>
            <pc:sldMk cId="2338131277" sldId="384"/>
            <ac:picMk id="36" creationId="{A310B53C-4645-458E-8BE8-FAF1D5E69BE1}"/>
          </ac:picMkLst>
        </pc:picChg>
        <pc:picChg chg="add del">
          <ac:chgData name="Courtney Woolum" userId="85c78ab8a41235f3" providerId="LiveId" clId="{9331A487-A569-4A00-A3E7-58B43F306DEA}" dt="2024-04-03T02:27:30.056" v="27057" actId="26606"/>
          <ac:picMkLst>
            <pc:docMk/>
            <pc:sldMk cId="2338131277" sldId="384"/>
            <ac:picMk id="41" creationId="{A310B53C-4645-458E-8BE8-FAF1D5E69BE1}"/>
          </ac:picMkLst>
        </pc:picChg>
        <pc:picChg chg="add del">
          <ac:chgData name="Courtney Woolum" userId="85c78ab8a41235f3" providerId="LiveId" clId="{9331A487-A569-4A00-A3E7-58B43F306DEA}" dt="2024-04-03T02:27:47.781" v="27059" actId="26606"/>
          <ac:picMkLst>
            <pc:docMk/>
            <pc:sldMk cId="2338131277" sldId="384"/>
            <ac:picMk id="46" creationId="{AB6081D4-5F83-4C05-AFFE-1395456D38CA}"/>
          </ac:picMkLst>
        </pc:picChg>
        <pc:picChg chg="add del">
          <ac:chgData name="Courtney Woolum" userId="85c78ab8a41235f3" providerId="LiveId" clId="{9331A487-A569-4A00-A3E7-58B43F306DEA}" dt="2024-04-03T02:27:47.781" v="27059" actId="26606"/>
          <ac:picMkLst>
            <pc:docMk/>
            <pc:sldMk cId="2338131277" sldId="384"/>
            <ac:picMk id="47" creationId="{29A9CE89-5BEA-4699-AEAA-51CEC2198EED}"/>
          </ac:picMkLst>
        </pc:picChg>
      </pc:sldChg>
      <pc:sldChg chg="addSp delSp modSp add del mod">
        <pc:chgData name="Courtney Woolum" userId="85c78ab8a41235f3" providerId="LiveId" clId="{9331A487-A569-4A00-A3E7-58B43F306DEA}" dt="2024-04-03T02:21:09.045" v="26951" actId="2890"/>
        <pc:sldMkLst>
          <pc:docMk/>
          <pc:sldMk cId="2855044378" sldId="384"/>
        </pc:sldMkLst>
        <pc:spChg chg="mod">
          <ac:chgData name="Courtney Woolum" userId="85c78ab8a41235f3" providerId="LiveId" clId="{9331A487-A569-4A00-A3E7-58B43F306DEA}" dt="2024-04-03T02:21:08.397" v="26950" actId="26606"/>
          <ac:spMkLst>
            <pc:docMk/>
            <pc:sldMk cId="2855044378" sldId="384"/>
            <ac:spMk id="2" creationId="{57015C28-F6EA-2944-C0E5-AD40163A77E5}"/>
          </ac:spMkLst>
        </pc:spChg>
        <pc:spChg chg="add del">
          <ac:chgData name="Courtney Woolum" userId="85c78ab8a41235f3" providerId="LiveId" clId="{9331A487-A569-4A00-A3E7-58B43F306DEA}" dt="2024-04-03T02:21:08.397" v="26950" actId="26606"/>
          <ac:spMkLst>
            <pc:docMk/>
            <pc:sldMk cId="2855044378" sldId="384"/>
            <ac:spMk id="17" creationId="{E7B84DB5-0A8D-419E-AE86-8602321D3371}"/>
          </ac:spMkLst>
        </pc:spChg>
        <pc:spChg chg="add del">
          <ac:chgData name="Courtney Woolum" userId="85c78ab8a41235f3" providerId="LiveId" clId="{9331A487-A569-4A00-A3E7-58B43F306DEA}" dt="2024-04-03T02:21:08.095" v="26949" actId="26606"/>
          <ac:spMkLst>
            <pc:docMk/>
            <pc:sldMk cId="2855044378" sldId="384"/>
            <ac:spMk id="24" creationId="{AD435D65-E643-4035-87B7-B9A1189841C0}"/>
          </ac:spMkLst>
        </pc:spChg>
        <pc:spChg chg="add del">
          <ac:chgData name="Courtney Woolum" userId="85c78ab8a41235f3" providerId="LiveId" clId="{9331A487-A569-4A00-A3E7-58B43F306DEA}" dt="2024-04-03T02:21:08.095" v="26949" actId="26606"/>
          <ac:spMkLst>
            <pc:docMk/>
            <pc:sldMk cId="2855044378" sldId="384"/>
            <ac:spMk id="26" creationId="{FA8E1E3C-F8D2-4308-8393-52DAD38720FE}"/>
          </ac:spMkLst>
        </pc:spChg>
        <pc:graphicFrameChg chg="mod modGraphic">
          <ac:chgData name="Courtney Woolum" userId="85c78ab8a41235f3" providerId="LiveId" clId="{9331A487-A569-4A00-A3E7-58B43F306DEA}" dt="2024-04-03T02:21:08.397" v="26950" actId="26606"/>
          <ac:graphicFrameMkLst>
            <pc:docMk/>
            <pc:sldMk cId="2855044378" sldId="384"/>
            <ac:graphicFrameMk id="12" creationId="{97889D54-0073-5B80-F4BC-8497B8C78701}"/>
          </ac:graphicFrameMkLst>
        </pc:graphicFrameChg>
        <pc:picChg chg="add del">
          <ac:chgData name="Courtney Woolum" userId="85c78ab8a41235f3" providerId="LiveId" clId="{9331A487-A569-4A00-A3E7-58B43F306DEA}" dt="2024-04-03T02:21:08.397" v="26950" actId="26606"/>
          <ac:picMkLst>
            <pc:docMk/>
            <pc:sldMk cId="2855044378" sldId="384"/>
            <ac:picMk id="19" creationId="{A310B53C-4645-458E-8BE8-FAF1D5E69BE1}"/>
          </ac:picMkLst>
        </pc:picChg>
        <pc:picChg chg="add del">
          <ac:chgData name="Courtney Woolum" userId="85c78ab8a41235f3" providerId="LiveId" clId="{9331A487-A569-4A00-A3E7-58B43F306DEA}" dt="2024-04-03T02:21:08.095" v="26949" actId="26606"/>
          <ac:picMkLst>
            <pc:docMk/>
            <pc:sldMk cId="2855044378" sldId="384"/>
            <ac:picMk id="28" creationId="{AB6081D4-5F83-4C05-AFFE-1395456D38CA}"/>
          </ac:picMkLst>
        </pc:picChg>
        <pc:picChg chg="add del">
          <ac:chgData name="Courtney Woolum" userId="85c78ab8a41235f3" providerId="LiveId" clId="{9331A487-A569-4A00-A3E7-58B43F306DEA}" dt="2024-04-03T02:21:08.095" v="26949" actId="26606"/>
          <ac:picMkLst>
            <pc:docMk/>
            <pc:sldMk cId="2855044378" sldId="384"/>
            <ac:picMk id="30" creationId="{29A9CE89-5BEA-4699-AEAA-51CEC2198EED}"/>
          </ac:picMkLst>
        </pc:picChg>
      </pc:sldChg>
      <pc:sldChg chg="add del ord">
        <pc:chgData name="Courtney Woolum" userId="85c78ab8a41235f3" providerId="LiveId" clId="{9331A487-A569-4A00-A3E7-58B43F306DEA}" dt="2024-04-03T02:35:34.925" v="27131" actId="47"/>
        <pc:sldMkLst>
          <pc:docMk/>
          <pc:sldMk cId="3182946725" sldId="384"/>
        </pc:sldMkLst>
      </pc:sldChg>
      <pc:sldChg chg="addSp delSp modSp add del mod ord setBg setFolMasterObjs modClrScheme addAnim delAnim modAnim delDesignElem chgLayout">
        <pc:chgData name="Courtney Woolum" userId="85c78ab8a41235f3" providerId="LiveId" clId="{9331A487-A569-4A00-A3E7-58B43F306DEA}" dt="2024-04-03T03:11:06.164" v="28148" actId="2696"/>
        <pc:sldMkLst>
          <pc:docMk/>
          <pc:sldMk cId="3792663418" sldId="385"/>
        </pc:sldMkLst>
        <pc:spChg chg="add del mod">
          <ac:chgData name="Courtney Woolum" userId="85c78ab8a41235f3" providerId="LiveId" clId="{9331A487-A569-4A00-A3E7-58B43F306DEA}" dt="2024-04-03T02:36:19.714" v="27142" actId="478"/>
          <ac:spMkLst>
            <pc:docMk/>
            <pc:sldMk cId="3792663418" sldId="385"/>
            <ac:spMk id="3" creationId="{F4220FE3-9701-2488-5508-325E3C847147}"/>
          </ac:spMkLst>
        </pc:spChg>
        <pc:spChg chg="add mod ord">
          <ac:chgData name="Courtney Woolum" userId="85c78ab8a41235f3" providerId="LiveId" clId="{9331A487-A569-4A00-A3E7-58B43F306DEA}" dt="2024-04-03T03:04:01.116" v="28047" actId="26606"/>
          <ac:spMkLst>
            <pc:docMk/>
            <pc:sldMk cId="3792663418" sldId="385"/>
            <ac:spMk id="5" creationId="{3BE74597-9E17-C4D0-3B09-0137317D5EE8}"/>
          </ac:spMkLst>
        </pc:spChg>
        <pc:spChg chg="add del mod">
          <ac:chgData name="Courtney Woolum" userId="85c78ab8a41235f3" providerId="LiveId" clId="{9331A487-A569-4A00-A3E7-58B43F306DEA}" dt="2024-04-03T02:36:22.072" v="27143" actId="478"/>
          <ac:spMkLst>
            <pc:docMk/>
            <pc:sldMk cId="3792663418" sldId="385"/>
            <ac:spMk id="8" creationId="{300BA795-97F7-BD37-22DD-63DC5CE7B5DD}"/>
          </ac:spMkLst>
        </pc:spChg>
        <pc:spChg chg="add del mod ord">
          <ac:chgData name="Courtney Woolum" userId="85c78ab8a41235f3" providerId="LiveId" clId="{9331A487-A569-4A00-A3E7-58B43F306DEA}" dt="2024-04-03T02:37:33.154" v="27162" actId="478"/>
          <ac:spMkLst>
            <pc:docMk/>
            <pc:sldMk cId="3792663418" sldId="385"/>
            <ac:spMk id="9" creationId="{71FFB483-AC66-E8BB-DB73-35DF146A25F8}"/>
          </ac:spMkLst>
        </pc:spChg>
        <pc:spChg chg="add del mod">
          <ac:chgData name="Courtney Woolum" userId="85c78ab8a41235f3" providerId="LiveId" clId="{9331A487-A569-4A00-A3E7-58B43F306DEA}" dt="2024-04-03T02:37:36.819" v="27163" actId="478"/>
          <ac:spMkLst>
            <pc:docMk/>
            <pc:sldMk cId="3792663418" sldId="385"/>
            <ac:spMk id="10" creationId="{80BBEE28-EA4A-B2AD-4E55-08D21E3DAE04}"/>
          </ac:spMkLst>
        </pc:spChg>
        <pc:spChg chg="add del mod ord">
          <ac:chgData name="Courtney Woolum" userId="85c78ab8a41235f3" providerId="LiveId" clId="{9331A487-A569-4A00-A3E7-58B43F306DEA}" dt="2024-04-03T02:38:44.545" v="27213" actId="478"/>
          <ac:spMkLst>
            <pc:docMk/>
            <pc:sldMk cId="3792663418" sldId="385"/>
            <ac:spMk id="11" creationId="{1AE5C9C0-8E25-049D-C970-07A687950C43}"/>
          </ac:spMkLst>
        </pc:spChg>
        <pc:spChg chg="add del mod ord">
          <ac:chgData name="Courtney Woolum" userId="85c78ab8a41235f3" providerId="LiveId" clId="{9331A487-A569-4A00-A3E7-58B43F306DEA}" dt="2024-04-03T02:40:43.489" v="27327" actId="21"/>
          <ac:spMkLst>
            <pc:docMk/>
            <pc:sldMk cId="3792663418" sldId="385"/>
            <ac:spMk id="12" creationId="{7E33108E-D71A-5113-2498-A9B70C531C25}"/>
          </ac:spMkLst>
        </pc:spChg>
        <pc:spChg chg="add del mod ord">
          <ac:chgData name="Courtney Woolum" userId="85c78ab8a41235f3" providerId="LiveId" clId="{9331A487-A569-4A00-A3E7-58B43F306DEA}" dt="2024-04-03T02:42:56.372" v="27810" actId="478"/>
          <ac:spMkLst>
            <pc:docMk/>
            <pc:sldMk cId="3792663418" sldId="385"/>
            <ac:spMk id="13" creationId="{7E33108E-D71A-5113-2498-A9B70C531C25}"/>
          </ac:spMkLst>
        </pc:spChg>
        <pc:spChg chg="add del mod ord">
          <ac:chgData name="Courtney Woolum" userId="85c78ab8a41235f3" providerId="LiveId" clId="{9331A487-A569-4A00-A3E7-58B43F306DEA}" dt="2024-04-03T02:45:27.839" v="27902" actId="700"/>
          <ac:spMkLst>
            <pc:docMk/>
            <pc:sldMk cId="3792663418" sldId="385"/>
            <ac:spMk id="14" creationId="{A16A6598-AF70-11EB-1828-3A28497FC5D8}"/>
          </ac:spMkLst>
        </pc:spChg>
        <pc:spChg chg="add del mod ord">
          <ac:chgData name="Courtney Woolum" userId="85c78ab8a41235f3" providerId="LiveId" clId="{9331A487-A569-4A00-A3E7-58B43F306DEA}" dt="2024-04-03T02:45:27.839" v="27902" actId="700"/>
          <ac:spMkLst>
            <pc:docMk/>
            <pc:sldMk cId="3792663418" sldId="385"/>
            <ac:spMk id="15" creationId="{F4AF940E-A8BD-BB4D-5318-AE78A9B4051C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19" creationId="{EA061FD3-60D7-19B1-1149-385A678E2760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20" creationId="{85D49C34-8A31-0D72-A741-6A7F883CFCE1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22" creationId="{765804F5-F365-B696-37DE-E08585CBCF84}"/>
          </ac:spMkLst>
        </pc:spChg>
        <pc:spChg chg="add del">
          <ac:chgData name="Courtney Woolum" userId="85c78ab8a41235f3" providerId="LiveId" clId="{9331A487-A569-4A00-A3E7-58B43F306DEA}" dt="2024-04-03T02:46:08.010" v="27907" actId="700"/>
          <ac:spMkLst>
            <pc:docMk/>
            <pc:sldMk cId="3792663418" sldId="385"/>
            <ac:spMk id="23" creationId="{57AB23B5-3E69-4C41-8DDB-0198E311D131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24" creationId="{2C437ABB-5578-56EC-5151-B2511574AAF1}"/>
          </ac:spMkLst>
        </pc:spChg>
        <pc:spChg chg="add del">
          <ac:chgData name="Courtney Woolum" userId="85c78ab8a41235f3" providerId="LiveId" clId="{9331A487-A569-4A00-A3E7-58B43F306DEA}" dt="2024-04-03T02:46:08.010" v="27907" actId="700"/>
          <ac:spMkLst>
            <pc:docMk/>
            <pc:sldMk cId="3792663418" sldId="385"/>
            <ac:spMk id="25" creationId="{F02FE890-227D-40F1-928F-AD4B65EDC715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26" creationId="{B8AC4050-EF97-A6E0-E9D0-38A626BFFF8C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28" creationId="{6A8B74D8-7209-DCE5-C591-3A210BC596F1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29" creationId="{095D5B88-5A4A-5278-B546-4AC6B207CAE9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30" creationId="{7D605C89-E372-3DD3-9A4E-7B22E5645D29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31" creationId="{2A7A21D9-262A-9605-ABE9-AC28BE3C7848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32" creationId="{198EF2B3-0ACF-9661-2D81-A5F47D2998F8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33" creationId="{C1E02260-3604-8C4E-1B90-2765127B39CD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34" creationId="{006B25AF-0743-9172-188F-6FA443A52DE4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35" creationId="{EF8D5377-3522-EB47-81EA-CC714F67BE3B}"/>
          </ac:spMkLst>
        </pc:spChg>
        <pc:spChg chg="mod">
          <ac:chgData name="Courtney Woolum" userId="85c78ab8a41235f3" providerId="LiveId" clId="{9331A487-A569-4A00-A3E7-58B43F306DEA}" dt="2024-04-03T02:47:15.872" v="27914" actId="18245"/>
          <ac:spMkLst>
            <pc:docMk/>
            <pc:sldMk cId="3792663418" sldId="385"/>
            <ac:spMk id="36" creationId="{0178877E-57BA-D406-4972-DB45E5FD496E}"/>
          </ac:spMkLst>
        </pc:spChg>
        <pc:spChg chg="mod">
          <ac:chgData name="Courtney Woolum" userId="85c78ab8a41235f3" providerId="LiveId" clId="{9331A487-A569-4A00-A3E7-58B43F306DEA}" dt="2024-04-03T02:46:57.192" v="27911" actId="18245"/>
          <ac:spMkLst>
            <pc:docMk/>
            <pc:sldMk cId="3792663418" sldId="385"/>
            <ac:spMk id="37" creationId="{FC6A9A39-DD34-C1C8-A910-30E95268979E}"/>
          </ac:spMkLst>
        </pc:spChg>
        <pc:spChg chg="add del mod topLvl">
          <ac:chgData name="Courtney Woolum" userId="85c78ab8a41235f3" providerId="LiveId" clId="{9331A487-A569-4A00-A3E7-58B43F306DEA}" dt="2024-04-03T02:50:12.003" v="27945" actId="478"/>
          <ac:spMkLst>
            <pc:docMk/>
            <pc:sldMk cId="3792663418" sldId="385"/>
            <ac:spMk id="41" creationId="{9A20A40A-A4D9-5951-4262-7718E1F944ED}"/>
          </ac:spMkLst>
        </pc:spChg>
        <pc:spChg chg="add del mod topLvl">
          <ac:chgData name="Courtney Woolum" userId="85c78ab8a41235f3" providerId="LiveId" clId="{9331A487-A569-4A00-A3E7-58B43F306DEA}" dt="2024-04-03T02:50:10.900" v="27944" actId="478"/>
          <ac:spMkLst>
            <pc:docMk/>
            <pc:sldMk cId="3792663418" sldId="385"/>
            <ac:spMk id="42" creationId="{2547E7C8-9CDC-2E62-7618-1925023EEFBF}"/>
          </ac:spMkLst>
        </pc:spChg>
        <pc:spChg chg="add mod">
          <ac:chgData name="Courtney Woolum" userId="85c78ab8a41235f3" providerId="LiveId" clId="{9331A487-A569-4A00-A3E7-58B43F306DEA}" dt="2024-04-03T02:52:30.021" v="27976" actId="21"/>
          <ac:spMkLst>
            <pc:docMk/>
            <pc:sldMk cId="3792663418" sldId="385"/>
            <ac:spMk id="43" creationId="{F0633AE9-23C1-55A8-E220-B01A62A705FC}"/>
          </ac:spMkLst>
        </pc:spChg>
        <pc:spChg chg="add del mod ord">
          <ac:chgData name="Courtney Woolum" userId="85c78ab8a41235f3" providerId="LiveId" clId="{9331A487-A569-4A00-A3E7-58B43F306DEA}" dt="2024-04-03T03:02:01.305" v="28030" actId="12084"/>
          <ac:spMkLst>
            <pc:docMk/>
            <pc:sldMk cId="3792663418" sldId="385"/>
            <ac:spMk id="45" creationId="{8A91E186-9575-7578-8A44-A1D15CC54299}"/>
          </ac:spMkLst>
        </pc:spChg>
        <pc:spChg chg="add del">
          <ac:chgData name="Courtney Woolum" userId="85c78ab8a41235f3" providerId="LiveId" clId="{9331A487-A569-4A00-A3E7-58B43F306DEA}" dt="2024-04-03T02:53:15.470" v="27984" actId="26606"/>
          <ac:spMkLst>
            <pc:docMk/>
            <pc:sldMk cId="3792663418" sldId="385"/>
            <ac:spMk id="48" creationId="{CA3D3822-8A18-41ED-9EE7-465339DF5DD5}"/>
          </ac:spMkLst>
        </pc:spChg>
        <pc:spChg chg="mod topLvl">
          <ac:chgData name="Courtney Woolum" userId="85c78ab8a41235f3" providerId="LiveId" clId="{9331A487-A569-4A00-A3E7-58B43F306DEA}" dt="2024-04-03T03:04:23.536" v="28050" actId="164"/>
          <ac:spMkLst>
            <pc:docMk/>
            <pc:sldMk cId="3792663418" sldId="385"/>
            <ac:spMk id="54" creationId="{510E0148-9D2C-B600-D7E5-C7CDCB7AECC1}"/>
          </ac:spMkLst>
        </pc:spChg>
        <pc:spChg chg="mod topLvl">
          <ac:chgData name="Courtney Woolum" userId="85c78ab8a41235f3" providerId="LiveId" clId="{9331A487-A569-4A00-A3E7-58B43F306DEA}" dt="2024-04-03T03:04:23.536" v="28050" actId="164"/>
          <ac:spMkLst>
            <pc:docMk/>
            <pc:sldMk cId="3792663418" sldId="385"/>
            <ac:spMk id="55" creationId="{83C7E510-6EEA-C21A-CF38-EE25ACD04E0E}"/>
          </ac:spMkLst>
        </pc:spChg>
        <pc:spChg chg="mod topLvl">
          <ac:chgData name="Courtney Woolum" userId="85c78ab8a41235f3" providerId="LiveId" clId="{9331A487-A569-4A00-A3E7-58B43F306DEA}" dt="2024-04-03T03:04:17.982" v="28049" actId="165"/>
          <ac:spMkLst>
            <pc:docMk/>
            <pc:sldMk cId="3792663418" sldId="385"/>
            <ac:spMk id="56" creationId="{BCE50F97-03B3-4150-C669-F90AC162122F}"/>
          </ac:spMkLst>
        </pc:spChg>
        <pc:spChg chg="mod topLvl">
          <ac:chgData name="Courtney Woolum" userId="85c78ab8a41235f3" providerId="LiveId" clId="{9331A487-A569-4A00-A3E7-58B43F306DEA}" dt="2024-04-03T03:04:32.376" v="28053" actId="164"/>
          <ac:spMkLst>
            <pc:docMk/>
            <pc:sldMk cId="3792663418" sldId="385"/>
            <ac:spMk id="57" creationId="{09753EE9-0F22-A163-7852-3F79FB2D2D94}"/>
          </ac:spMkLst>
        </pc:spChg>
        <pc:spChg chg="mod topLvl">
          <ac:chgData name="Courtney Woolum" userId="85c78ab8a41235f3" providerId="LiveId" clId="{9331A487-A569-4A00-A3E7-58B43F306DEA}" dt="2024-04-03T03:04:32.376" v="28053" actId="164"/>
          <ac:spMkLst>
            <pc:docMk/>
            <pc:sldMk cId="3792663418" sldId="385"/>
            <ac:spMk id="58" creationId="{B5136378-385E-CBFD-8D98-13384F357AA0}"/>
          </ac:spMkLst>
        </pc:spChg>
        <pc:spChg chg="mod topLvl">
          <ac:chgData name="Courtney Woolum" userId="85c78ab8a41235f3" providerId="LiveId" clId="{9331A487-A569-4A00-A3E7-58B43F306DEA}" dt="2024-04-03T03:04:17.982" v="28049" actId="165"/>
          <ac:spMkLst>
            <pc:docMk/>
            <pc:sldMk cId="3792663418" sldId="385"/>
            <ac:spMk id="59" creationId="{C9532945-A891-5A68-7207-B2C1C7378FD4}"/>
          </ac:spMkLst>
        </pc:spChg>
        <pc:spChg chg="mod topLvl">
          <ac:chgData name="Courtney Woolum" userId="85c78ab8a41235f3" providerId="LiveId" clId="{9331A487-A569-4A00-A3E7-58B43F306DEA}" dt="2024-04-03T03:06:47.610" v="28094" actId="164"/>
          <ac:spMkLst>
            <pc:docMk/>
            <pc:sldMk cId="3792663418" sldId="385"/>
            <ac:spMk id="60" creationId="{FE82A745-FEB5-8727-123B-2AA71A7D2159}"/>
          </ac:spMkLst>
        </pc:spChg>
        <pc:spChg chg="mod topLvl">
          <ac:chgData name="Courtney Woolum" userId="85c78ab8a41235f3" providerId="LiveId" clId="{9331A487-A569-4A00-A3E7-58B43F306DEA}" dt="2024-04-03T03:06:47.610" v="28094" actId="164"/>
          <ac:spMkLst>
            <pc:docMk/>
            <pc:sldMk cId="3792663418" sldId="385"/>
            <ac:spMk id="61" creationId="{0ED78A6B-9C2F-AEB2-CA83-3CF0596A81E7}"/>
          </ac:spMkLst>
        </pc:spChg>
        <pc:spChg chg="mod topLvl">
          <ac:chgData name="Courtney Woolum" userId="85c78ab8a41235f3" providerId="LiveId" clId="{9331A487-A569-4A00-A3E7-58B43F306DEA}" dt="2024-04-03T03:04:17.982" v="28049" actId="165"/>
          <ac:spMkLst>
            <pc:docMk/>
            <pc:sldMk cId="3792663418" sldId="385"/>
            <ac:spMk id="62" creationId="{0F96716B-6043-B79A-D5B8-4970742803B9}"/>
          </ac:spMkLst>
        </pc:spChg>
        <pc:spChg chg="mod topLvl">
          <ac:chgData name="Courtney Woolum" userId="85c78ab8a41235f3" providerId="LiveId" clId="{9331A487-A569-4A00-A3E7-58B43F306DEA}" dt="2024-04-03T03:08:20.548" v="28118" actId="164"/>
          <ac:spMkLst>
            <pc:docMk/>
            <pc:sldMk cId="3792663418" sldId="385"/>
            <ac:spMk id="63" creationId="{72185E39-35B4-4774-43CF-2B8A26B2E68D}"/>
          </ac:spMkLst>
        </pc:spChg>
        <pc:spChg chg="mod topLvl">
          <ac:chgData name="Courtney Woolum" userId="85c78ab8a41235f3" providerId="LiveId" clId="{9331A487-A569-4A00-A3E7-58B43F306DEA}" dt="2024-04-03T03:08:20.548" v="28118" actId="164"/>
          <ac:spMkLst>
            <pc:docMk/>
            <pc:sldMk cId="3792663418" sldId="385"/>
            <ac:spMk id="64" creationId="{1F78B7D0-6FDB-7BD7-CEA5-668D719BB027}"/>
          </ac:spMkLst>
        </pc:spChg>
        <pc:spChg chg="mod topLvl">
          <ac:chgData name="Courtney Woolum" userId="85c78ab8a41235f3" providerId="LiveId" clId="{9331A487-A569-4A00-A3E7-58B43F306DEA}" dt="2024-04-03T03:04:17.982" v="28049" actId="165"/>
          <ac:spMkLst>
            <pc:docMk/>
            <pc:sldMk cId="3792663418" sldId="385"/>
            <ac:spMk id="65" creationId="{A4C096B6-CF10-9AB6-B5C6-60C725F77F46}"/>
          </ac:spMkLst>
        </pc:spChg>
        <pc:spChg chg="mod topLvl">
          <ac:chgData name="Courtney Woolum" userId="85c78ab8a41235f3" providerId="LiveId" clId="{9331A487-A569-4A00-A3E7-58B43F306DEA}" dt="2024-04-03T03:08:40.595" v="28123" actId="164"/>
          <ac:spMkLst>
            <pc:docMk/>
            <pc:sldMk cId="3792663418" sldId="385"/>
            <ac:spMk id="66" creationId="{469548FF-B137-B0DF-C7DA-50808515CB27}"/>
          </ac:spMkLst>
        </pc:spChg>
        <pc:spChg chg="mod topLvl">
          <ac:chgData name="Courtney Woolum" userId="85c78ab8a41235f3" providerId="LiveId" clId="{9331A487-A569-4A00-A3E7-58B43F306DEA}" dt="2024-04-03T03:08:40.595" v="28123" actId="164"/>
          <ac:spMkLst>
            <pc:docMk/>
            <pc:sldMk cId="3792663418" sldId="385"/>
            <ac:spMk id="67" creationId="{A7A7DCA8-6501-4D7F-D2E0-777D1096B4F7}"/>
          </ac:spMkLst>
        </pc:spChg>
        <pc:spChg chg="mod topLvl">
          <ac:chgData name="Courtney Woolum" userId="85c78ab8a41235f3" providerId="LiveId" clId="{9331A487-A569-4A00-A3E7-58B43F306DEA}" dt="2024-04-03T03:04:17.982" v="28049" actId="165"/>
          <ac:spMkLst>
            <pc:docMk/>
            <pc:sldMk cId="3792663418" sldId="385"/>
            <ac:spMk id="68" creationId="{615AF7C9-2A4F-A70E-3D0E-5F1131E4DC34}"/>
          </ac:spMkLst>
        </pc:spChg>
        <pc:spChg chg="del">
          <ac:chgData name="Courtney Woolum" userId="85c78ab8a41235f3" providerId="LiveId" clId="{9331A487-A569-4A00-A3E7-58B43F306DEA}" dt="2024-04-03T02:36:28.450" v="27144" actId="26606"/>
          <ac:spMkLst>
            <pc:docMk/>
            <pc:sldMk cId="3792663418" sldId="385"/>
            <ac:spMk id="81" creationId="{50496C6C-A85F-426B-9ED1-3444166CE4E1}"/>
          </ac:spMkLst>
        </pc:spChg>
        <pc:spChg chg="add del">
          <ac:chgData name="Courtney Woolum" userId="85c78ab8a41235f3" providerId="LiveId" clId="{9331A487-A569-4A00-A3E7-58B43F306DEA}" dt="2024-04-03T02:44:23.668" v="27897" actId="26606"/>
          <ac:spMkLst>
            <pc:docMk/>
            <pc:sldMk cId="3792663418" sldId="385"/>
            <ac:spMk id="92" creationId="{637BD688-14A6-4B96-B8A2-3CD81C054FCE}"/>
          </ac:spMkLst>
        </pc:spChg>
        <pc:spChg chg="add del">
          <ac:chgData name="Courtney Woolum" userId="85c78ab8a41235f3" providerId="LiveId" clId="{9331A487-A569-4A00-A3E7-58B43F306DEA}" dt="2024-04-03T02:44:23.668" v="27897" actId="26606"/>
          <ac:spMkLst>
            <pc:docMk/>
            <pc:sldMk cId="3792663418" sldId="385"/>
            <ac:spMk id="94" creationId="{B7B2544F-CA5E-40F6-9525-716A90C83FC5}"/>
          </ac:spMkLst>
        </pc:spChg>
        <pc:spChg chg="add del">
          <ac:chgData name="Courtney Woolum" userId="85c78ab8a41235f3" providerId="LiveId" clId="{9331A487-A569-4A00-A3E7-58B43F306DEA}" dt="2024-04-03T02:44:34.190" v="27898" actId="26606"/>
          <ac:spMkLst>
            <pc:docMk/>
            <pc:sldMk cId="3792663418" sldId="385"/>
            <ac:spMk id="103" creationId="{E7B84DB5-0A8D-419E-AE86-8602321D3371}"/>
          </ac:spMkLst>
        </pc:spChg>
        <pc:spChg chg="add del">
          <ac:chgData name="Courtney Woolum" userId="85c78ab8a41235f3" providerId="LiveId" clId="{9331A487-A569-4A00-A3E7-58B43F306DEA}" dt="2024-04-03T02:37:29.128" v="27160" actId="26606"/>
          <ac:spMkLst>
            <pc:docMk/>
            <pc:sldMk cId="3792663418" sldId="385"/>
            <ac:spMk id="104" creationId="{AD435D65-E643-4035-87B7-B9A1189841C0}"/>
          </ac:spMkLst>
        </pc:spChg>
        <pc:spChg chg="add del">
          <ac:chgData name="Courtney Woolum" userId="85c78ab8a41235f3" providerId="LiveId" clId="{9331A487-A569-4A00-A3E7-58B43F306DEA}" dt="2024-04-03T02:37:29.128" v="27160" actId="26606"/>
          <ac:spMkLst>
            <pc:docMk/>
            <pc:sldMk cId="3792663418" sldId="385"/>
            <ac:spMk id="106" creationId="{FA8E1E3C-F8D2-4308-8393-52DAD38720FE}"/>
          </ac:spMkLst>
        </pc:spChg>
        <pc:spChg chg="add del">
          <ac:chgData name="Courtney Woolum" userId="85c78ab8a41235f3" providerId="LiveId" clId="{9331A487-A569-4A00-A3E7-58B43F306DEA}" dt="2024-04-03T02:45:22.360" v="27901" actId="700"/>
          <ac:spMkLst>
            <pc:docMk/>
            <pc:sldMk cId="3792663418" sldId="385"/>
            <ac:spMk id="112" creationId="{AD435D65-E643-4035-87B7-B9A1189841C0}"/>
          </ac:spMkLst>
        </pc:spChg>
        <pc:spChg chg="add del">
          <ac:chgData name="Courtney Woolum" userId="85c78ab8a41235f3" providerId="LiveId" clId="{9331A487-A569-4A00-A3E7-58B43F306DEA}" dt="2024-04-03T02:45:22.360" v="27901" actId="700"/>
          <ac:spMkLst>
            <pc:docMk/>
            <pc:sldMk cId="3792663418" sldId="385"/>
            <ac:spMk id="114" creationId="{FA8E1E3C-F8D2-4308-8393-52DAD38720FE}"/>
          </ac:spMkLst>
        </pc:spChg>
        <pc:grpChg chg="mod">
          <ac:chgData name="Courtney Woolum" userId="85c78ab8a41235f3" providerId="LiveId" clId="{9331A487-A569-4A00-A3E7-58B43F306DEA}" dt="2024-04-03T02:47:15.872" v="27914" actId="18245"/>
          <ac:grpSpMkLst>
            <pc:docMk/>
            <pc:sldMk cId="3792663418" sldId="385"/>
            <ac:grpSpMk id="18" creationId="{806B82E0-9FCA-71E1-2F6C-74D9AE973757}"/>
          </ac:grpSpMkLst>
        </pc:grpChg>
        <pc:grpChg chg="add del mod">
          <ac:chgData name="Courtney Woolum" userId="85c78ab8a41235f3" providerId="LiveId" clId="{9331A487-A569-4A00-A3E7-58B43F306DEA}" dt="2024-04-03T02:50:10.900" v="27944" actId="478"/>
          <ac:grpSpMkLst>
            <pc:docMk/>
            <pc:sldMk cId="3792663418" sldId="385"/>
            <ac:grpSpMk id="40" creationId="{BD85EE60-D166-7551-EA96-A56EF63B76F7}"/>
          </ac:grpSpMkLst>
        </pc:grpChg>
        <pc:grpChg chg="del mod">
          <ac:chgData name="Courtney Woolum" userId="85c78ab8a41235f3" providerId="LiveId" clId="{9331A487-A569-4A00-A3E7-58B43F306DEA}" dt="2024-04-03T03:04:17.982" v="28049" actId="165"/>
          <ac:grpSpMkLst>
            <pc:docMk/>
            <pc:sldMk cId="3792663418" sldId="385"/>
            <ac:grpSpMk id="52" creationId="{3BCDD8E2-7869-22BD-2E42-96CA255957AC}"/>
          </ac:grpSpMkLst>
        </pc:grpChg>
        <pc:grpChg chg="add mod">
          <ac:chgData name="Courtney Woolum" userId="85c78ab8a41235f3" providerId="LiveId" clId="{9331A487-A569-4A00-A3E7-58B43F306DEA}" dt="2024-04-03T03:04:23.536" v="28050" actId="164"/>
          <ac:grpSpMkLst>
            <pc:docMk/>
            <pc:sldMk cId="3792663418" sldId="385"/>
            <ac:grpSpMk id="69" creationId="{70C7743C-B7EE-406F-89AB-E7B2B3BD5D79}"/>
          </ac:grpSpMkLst>
        </pc:grpChg>
        <pc:grpChg chg="add mod">
          <ac:chgData name="Courtney Woolum" userId="85c78ab8a41235f3" providerId="LiveId" clId="{9331A487-A569-4A00-A3E7-58B43F306DEA}" dt="2024-04-03T03:04:32.376" v="28053" actId="164"/>
          <ac:grpSpMkLst>
            <pc:docMk/>
            <pc:sldMk cId="3792663418" sldId="385"/>
            <ac:grpSpMk id="70" creationId="{8569A7E5-1575-17DD-3663-E6C3480398F4}"/>
          </ac:grpSpMkLst>
        </pc:grpChg>
        <pc:grpChg chg="add mod">
          <ac:chgData name="Courtney Woolum" userId="85c78ab8a41235f3" providerId="LiveId" clId="{9331A487-A569-4A00-A3E7-58B43F306DEA}" dt="2024-04-03T03:06:47.610" v="28094" actId="164"/>
          <ac:grpSpMkLst>
            <pc:docMk/>
            <pc:sldMk cId="3792663418" sldId="385"/>
            <ac:grpSpMk id="71" creationId="{D73114EA-CBC7-4D35-886E-C4761CE9DC30}"/>
          </ac:grpSpMkLst>
        </pc:grpChg>
        <pc:grpChg chg="add mod">
          <ac:chgData name="Courtney Woolum" userId="85c78ab8a41235f3" providerId="LiveId" clId="{9331A487-A569-4A00-A3E7-58B43F306DEA}" dt="2024-04-03T03:08:20.548" v="28118" actId="164"/>
          <ac:grpSpMkLst>
            <pc:docMk/>
            <pc:sldMk cId="3792663418" sldId="385"/>
            <ac:grpSpMk id="72" creationId="{D159DE4C-65AB-C19C-41C8-7D4BC3CBCC91}"/>
          </ac:grpSpMkLst>
        </pc:grpChg>
        <pc:grpChg chg="add mod">
          <ac:chgData name="Courtney Woolum" userId="85c78ab8a41235f3" providerId="LiveId" clId="{9331A487-A569-4A00-A3E7-58B43F306DEA}" dt="2024-04-03T03:08:40.595" v="28123" actId="164"/>
          <ac:grpSpMkLst>
            <pc:docMk/>
            <pc:sldMk cId="3792663418" sldId="385"/>
            <ac:grpSpMk id="73" creationId="{B543CAD2-D5B0-F9BD-6A88-52846EE684EB}"/>
          </ac:grpSpMkLst>
        </pc:grpChg>
        <pc:graphicFrameChg chg="add del mod modGraphic">
          <ac:chgData name="Courtney Woolum" userId="85c78ab8a41235f3" providerId="LiveId" clId="{9331A487-A569-4A00-A3E7-58B43F306DEA}" dt="2024-04-03T02:52:21.226" v="27974" actId="11529"/>
          <ac:graphicFrameMkLst>
            <pc:docMk/>
            <pc:sldMk cId="3792663418" sldId="385"/>
            <ac:graphicFrameMk id="6" creationId="{EEB6E59E-36F4-4047-2704-ADE4D5534134}"/>
          </ac:graphicFrameMkLst>
        </pc:graphicFrameChg>
        <pc:graphicFrameChg chg="add del modGraphic">
          <ac:chgData name="Courtney Woolum" userId="85c78ab8a41235f3" providerId="LiveId" clId="{9331A487-A569-4A00-A3E7-58B43F306DEA}" dt="2024-04-03T02:47:15.645" v="27913" actId="1032"/>
          <ac:graphicFrameMkLst>
            <pc:docMk/>
            <pc:sldMk cId="3792663418" sldId="385"/>
            <ac:graphicFrameMk id="38" creationId="{511A3600-C323-5804-9BFA-D051689E9BDB}"/>
          </ac:graphicFrameMkLst>
        </pc:graphicFrameChg>
        <pc:graphicFrameChg chg="add del mod ord modGraphic">
          <ac:chgData name="Courtney Woolum" userId="85c78ab8a41235f3" providerId="LiveId" clId="{9331A487-A569-4A00-A3E7-58B43F306DEA}" dt="2024-04-03T03:04:12.959" v="28048" actId="18245"/>
          <ac:graphicFrameMkLst>
            <pc:docMk/>
            <pc:sldMk cId="3792663418" sldId="385"/>
            <ac:graphicFrameMk id="50" creationId="{85EA312E-26EA-5C65-585B-249BD8AB393B}"/>
          </ac:graphicFrameMkLst>
        </pc:graphicFrameChg>
        <pc:graphicFrameChg chg="add del">
          <ac:chgData name="Courtney Woolum" userId="85c78ab8a41235f3" providerId="LiveId" clId="{9331A487-A569-4A00-A3E7-58B43F306DEA}" dt="2024-04-03T02:37:29.128" v="27160" actId="26606"/>
          <ac:graphicFrameMkLst>
            <pc:docMk/>
            <pc:sldMk cId="3792663418" sldId="385"/>
            <ac:graphicFrameMk id="98" creationId="{D357D17D-12B0-929E-A060-8E972E0C6332}"/>
          </ac:graphicFrameMkLst>
        </pc:graphicFrameChg>
        <pc:picChg chg="add del">
          <ac:chgData name="Courtney Woolum" userId="85c78ab8a41235f3" providerId="LiveId" clId="{9331A487-A569-4A00-A3E7-58B43F306DEA}" dt="2024-04-03T02:45:46.141" v="27904" actId="26606"/>
          <ac:picMkLst>
            <pc:docMk/>
            <pc:sldMk cId="3792663418" sldId="385"/>
            <ac:picMk id="16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2:47:18.930" v="27915" actId="26606"/>
          <ac:picMkLst>
            <pc:docMk/>
            <pc:sldMk cId="3792663418" sldId="385"/>
            <ac:picMk id="17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2:46:08.010" v="27907" actId="700"/>
          <ac:picMkLst>
            <pc:docMk/>
            <pc:sldMk cId="3792663418" sldId="385"/>
            <ac:picMk id="21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2:46:08.010" v="27907" actId="700"/>
          <ac:picMkLst>
            <pc:docMk/>
            <pc:sldMk cId="3792663418" sldId="385"/>
            <ac:picMk id="27" creationId="{C479CA19-CA01-4F9F-8F23-C5673325EE5E}"/>
          </ac:picMkLst>
        </pc:picChg>
        <pc:picChg chg="add del">
          <ac:chgData name="Courtney Woolum" userId="85c78ab8a41235f3" providerId="LiveId" clId="{9331A487-A569-4A00-A3E7-58B43F306DEA}" dt="2024-04-03T02:50:38.157" v="27948" actId="26606"/>
          <ac:picMkLst>
            <pc:docMk/>
            <pc:sldMk cId="3792663418" sldId="385"/>
            <ac:picMk id="39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2:50:38.118" v="27947" actId="26606"/>
          <ac:picMkLst>
            <pc:docMk/>
            <pc:sldMk cId="3792663418" sldId="385"/>
            <ac:picMk id="44" creationId="{030FD700-069E-45B7-99EE-9FD40B196D01}"/>
          </ac:picMkLst>
        </pc:picChg>
        <pc:picChg chg="add del">
          <ac:chgData name="Courtney Woolum" userId="85c78ab8a41235f3" providerId="LiveId" clId="{9331A487-A569-4A00-A3E7-58B43F306DEA}" dt="2024-04-03T02:52:10.239" v="27972" actId="26606"/>
          <ac:picMkLst>
            <pc:docMk/>
            <pc:sldMk cId="3792663418" sldId="385"/>
            <ac:picMk id="46" creationId="{41162AC6-9EBA-47A1-AF32-ADE01FA53C69}"/>
          </ac:picMkLst>
        </pc:picChg>
        <pc:picChg chg="add del mod">
          <ac:chgData name="Courtney Woolum" userId="85c78ab8a41235f3" providerId="LiveId" clId="{9331A487-A569-4A00-A3E7-58B43F306DEA}" dt="2024-04-03T02:53:15.470" v="27984" actId="26606"/>
          <ac:picMkLst>
            <pc:docMk/>
            <pc:sldMk cId="3792663418" sldId="385"/>
            <ac:picMk id="47" creationId="{6549B3C9-BA2D-861B-988D-E5C8331AF3D9}"/>
          </ac:picMkLst>
        </pc:picChg>
        <pc:picChg chg="add del">
          <ac:chgData name="Courtney Woolum" userId="85c78ab8a41235f3" providerId="LiveId" clId="{9331A487-A569-4A00-A3E7-58B43F306DEA}" dt="2024-04-03T02:53:15.470" v="27984" actId="26606"/>
          <ac:picMkLst>
            <pc:docMk/>
            <pc:sldMk cId="3792663418" sldId="385"/>
            <ac:picMk id="49" creationId="{AC9F2842-5B80-4C1D-8C91-93F240628336}"/>
          </ac:picMkLst>
        </pc:picChg>
        <pc:picChg chg="add del">
          <ac:chgData name="Courtney Woolum" userId="85c78ab8a41235f3" providerId="LiveId" clId="{9331A487-A569-4A00-A3E7-58B43F306DEA}" dt="2024-04-03T02:52:10.192" v="27971" actId="26606"/>
          <ac:picMkLst>
            <pc:docMk/>
            <pc:sldMk cId="3792663418" sldId="385"/>
            <ac:picMk id="51" creationId="{030FD700-069E-45B7-99EE-9FD40B196D01}"/>
          </ac:picMkLst>
        </pc:picChg>
        <pc:picChg chg="add del">
          <ac:chgData name="Courtney Woolum" userId="85c78ab8a41235f3" providerId="LiveId" clId="{9331A487-A569-4A00-A3E7-58B43F306DEA}" dt="2024-04-03T02:52:26.302" v="27975" actId="700"/>
          <ac:picMkLst>
            <pc:docMk/>
            <pc:sldMk cId="3792663418" sldId="385"/>
            <ac:picMk id="53" creationId="{41162AC6-9EBA-47A1-AF32-ADE01FA53C69}"/>
          </ac:picMkLst>
        </pc:picChg>
        <pc:picChg chg="del">
          <ac:chgData name="Courtney Woolum" userId="85c78ab8a41235f3" providerId="LiveId" clId="{9331A487-A569-4A00-A3E7-58B43F306DEA}" dt="2024-04-03T02:36:28.450" v="27144" actId="26606"/>
          <ac:picMkLst>
            <pc:docMk/>
            <pc:sldMk cId="3792663418" sldId="385"/>
            <ac:picMk id="74" creationId="{F6559626-B5BE-44EF-8F21-5B2E7597935F}"/>
          </ac:picMkLst>
        </pc:picChg>
        <pc:picChg chg="del">
          <ac:chgData name="Courtney Woolum" userId="85c78ab8a41235f3" providerId="LiveId" clId="{9331A487-A569-4A00-A3E7-58B43F306DEA}" dt="2024-04-03T02:36:28.450" v="27144" actId="26606"/>
          <ac:picMkLst>
            <pc:docMk/>
            <pc:sldMk cId="3792663418" sldId="385"/>
            <ac:picMk id="79" creationId="{AE0BBD62-840F-4727-8E73-174F0D657745}"/>
          </ac:picMkLst>
        </pc:picChg>
        <pc:picChg chg="del">
          <ac:chgData name="Courtney Woolum" userId="85c78ab8a41235f3" providerId="LiveId" clId="{9331A487-A569-4A00-A3E7-58B43F306DEA}" dt="2024-04-03T02:36:28.450" v="27144" actId="26606"/>
          <ac:picMkLst>
            <pc:docMk/>
            <pc:sldMk cId="3792663418" sldId="385"/>
            <ac:picMk id="85" creationId="{728160CC-169E-42B9-922A-7FC40F475589}"/>
          </ac:picMkLst>
        </pc:picChg>
        <pc:picChg chg="add del">
          <ac:chgData name="Courtney Woolum" userId="85c78ab8a41235f3" providerId="LiveId" clId="{9331A487-A569-4A00-A3E7-58B43F306DEA}" dt="2024-04-03T02:44:23.668" v="27897" actId="26606"/>
          <ac:picMkLst>
            <pc:docMk/>
            <pc:sldMk cId="3792663418" sldId="385"/>
            <ac:picMk id="90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3T02:44:23.668" v="27897" actId="26606"/>
          <ac:picMkLst>
            <pc:docMk/>
            <pc:sldMk cId="3792663418" sldId="385"/>
            <ac:picMk id="96" creationId="{757AB653-403A-4C29-A765-2D5A9A91CA46}"/>
          </ac:picMkLst>
        </pc:picChg>
        <pc:picChg chg="add del">
          <ac:chgData name="Courtney Woolum" userId="85c78ab8a41235f3" providerId="LiveId" clId="{9331A487-A569-4A00-A3E7-58B43F306DEA}" dt="2024-04-03T02:44:34.190" v="27898" actId="26606"/>
          <ac:picMkLst>
            <pc:docMk/>
            <pc:sldMk cId="3792663418" sldId="385"/>
            <ac:picMk id="101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2:37:29.128" v="27160" actId="26606"/>
          <ac:picMkLst>
            <pc:docMk/>
            <pc:sldMk cId="3792663418" sldId="385"/>
            <ac:picMk id="102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2:44:34.190" v="27898" actId="26606"/>
          <ac:picMkLst>
            <pc:docMk/>
            <pc:sldMk cId="3792663418" sldId="385"/>
            <ac:picMk id="105" creationId="{A310B53C-4645-458E-8BE8-FAF1D5E69BE1}"/>
          </ac:picMkLst>
        </pc:picChg>
        <pc:picChg chg="add del">
          <ac:chgData name="Courtney Woolum" userId="85c78ab8a41235f3" providerId="LiveId" clId="{9331A487-A569-4A00-A3E7-58B43F306DEA}" dt="2024-04-03T02:45:22.360" v="27901" actId="700"/>
          <ac:picMkLst>
            <pc:docMk/>
            <pc:sldMk cId="3792663418" sldId="385"/>
            <ac:picMk id="107" creationId="{41162AC6-9EBA-47A1-AF32-ADE01FA53C69}"/>
          </ac:picMkLst>
        </pc:picChg>
        <pc:picChg chg="add del">
          <ac:chgData name="Courtney Woolum" userId="85c78ab8a41235f3" providerId="LiveId" clId="{9331A487-A569-4A00-A3E7-58B43F306DEA}" dt="2024-04-03T02:37:29.128" v="27160" actId="26606"/>
          <ac:picMkLst>
            <pc:docMk/>
            <pc:sldMk cId="3792663418" sldId="385"/>
            <ac:picMk id="108" creationId="{AB6081D4-5F83-4C05-AFFE-1395456D38CA}"/>
          </ac:picMkLst>
        </pc:picChg>
        <pc:picChg chg="add del">
          <ac:chgData name="Courtney Woolum" userId="85c78ab8a41235f3" providerId="LiveId" clId="{9331A487-A569-4A00-A3E7-58B43F306DEA}" dt="2024-04-03T02:37:29.128" v="27160" actId="26606"/>
          <ac:picMkLst>
            <pc:docMk/>
            <pc:sldMk cId="3792663418" sldId="385"/>
            <ac:picMk id="110" creationId="{29A9CE89-5BEA-4699-AEAA-51CEC2198EED}"/>
          </ac:picMkLst>
        </pc:picChg>
        <pc:picChg chg="add del">
          <ac:chgData name="Courtney Woolum" userId="85c78ab8a41235f3" providerId="LiveId" clId="{9331A487-A569-4A00-A3E7-58B43F306DEA}" dt="2024-04-03T02:45:22.360" v="27901" actId="700"/>
          <ac:picMkLst>
            <pc:docMk/>
            <pc:sldMk cId="3792663418" sldId="385"/>
            <ac:picMk id="116" creationId="{AB6081D4-5F83-4C05-AFFE-1395456D38CA}"/>
          </ac:picMkLst>
        </pc:picChg>
        <pc:picChg chg="add del">
          <ac:chgData name="Courtney Woolum" userId="85c78ab8a41235f3" providerId="LiveId" clId="{9331A487-A569-4A00-A3E7-58B43F306DEA}" dt="2024-04-03T02:45:22.360" v="27901" actId="700"/>
          <ac:picMkLst>
            <pc:docMk/>
            <pc:sldMk cId="3792663418" sldId="385"/>
            <ac:picMk id="118" creationId="{29A9CE89-5BEA-4699-AEAA-51CEC2198EED}"/>
          </ac:picMkLst>
        </pc:picChg>
        <pc:cxnChg chg="del">
          <ac:chgData name="Courtney Woolum" userId="85c78ab8a41235f3" providerId="LiveId" clId="{9331A487-A569-4A00-A3E7-58B43F306DEA}" dt="2024-04-03T02:36:28.450" v="27144" actId="26606"/>
          <ac:cxnSpMkLst>
            <pc:docMk/>
            <pc:sldMk cId="3792663418" sldId="385"/>
            <ac:cxnSpMk id="83" creationId="{AD0EF22F-5D3C-4240-8C32-1B20803E5A89}"/>
          </ac:cxnSpMkLst>
        </pc:cxnChg>
      </pc:sldChg>
      <pc:sldChg chg="new del">
        <pc:chgData name="Courtney Woolum" userId="85c78ab8a41235f3" providerId="LiveId" clId="{9331A487-A569-4A00-A3E7-58B43F306DEA}" dt="2024-04-03T03:30:07.881" v="28533" actId="2696"/>
        <pc:sldMkLst>
          <pc:docMk/>
          <pc:sldMk cId="222064118" sldId="386"/>
        </pc:sldMkLst>
      </pc:sldChg>
      <pc:sldChg chg="addSp delSp modSp add del mod setBg setFolMasterObjs">
        <pc:chgData name="Courtney Woolum" userId="85c78ab8a41235f3" providerId="LiveId" clId="{9331A487-A569-4A00-A3E7-58B43F306DEA}" dt="2024-04-03T03:01:13.880" v="28021" actId="2890"/>
        <pc:sldMkLst>
          <pc:docMk/>
          <pc:sldMk cId="1447661051" sldId="386"/>
        </pc:sldMkLst>
        <pc:spChg chg="mod">
          <ac:chgData name="Courtney Woolum" userId="85c78ab8a41235f3" providerId="LiveId" clId="{9331A487-A569-4A00-A3E7-58B43F306DEA}" dt="2024-04-03T03:01:12.793" v="28020" actId="26606"/>
          <ac:spMkLst>
            <pc:docMk/>
            <pc:sldMk cId="1447661051" sldId="386"/>
            <ac:spMk id="8" creationId="{300BA795-97F7-BD37-22DD-63DC5CE7B5DD}"/>
          </ac:spMkLst>
        </pc:spChg>
        <pc:spChg chg="mod">
          <ac:chgData name="Courtney Woolum" userId="85c78ab8a41235f3" providerId="LiveId" clId="{9331A487-A569-4A00-A3E7-58B43F306DEA}" dt="2024-04-03T03:01:12.793" v="28020" actId="26606"/>
          <ac:spMkLst>
            <pc:docMk/>
            <pc:sldMk cId="1447661051" sldId="386"/>
            <ac:spMk id="9" creationId="{71FFB483-AC66-E8BB-DB73-35DF146A25F8}"/>
          </ac:spMkLst>
        </pc:spChg>
        <pc:spChg chg="add del">
          <ac:chgData name="Courtney Woolum" userId="85c78ab8a41235f3" providerId="LiveId" clId="{9331A487-A569-4A00-A3E7-58B43F306DEA}" dt="2024-04-03T03:01:12.793" v="28020" actId="26606"/>
          <ac:spMkLst>
            <pc:docMk/>
            <pc:sldMk cId="1447661051" sldId="386"/>
            <ac:spMk id="81" creationId="{50496C6C-A85F-426B-9ED1-3444166CE4E1}"/>
          </ac:spMkLst>
        </pc:spChg>
        <pc:spChg chg="add del">
          <ac:chgData name="Courtney Woolum" userId="85c78ab8a41235f3" providerId="LiveId" clId="{9331A487-A569-4A00-A3E7-58B43F306DEA}" dt="2024-04-03T03:01:12.793" v="28020" actId="26606"/>
          <ac:spMkLst>
            <pc:docMk/>
            <pc:sldMk cId="1447661051" sldId="386"/>
            <ac:spMk id="94" creationId="{E770CA6A-B3B0-4826-A91F-B2B1F8922026}"/>
          </ac:spMkLst>
        </pc:spChg>
        <pc:picChg chg="add del">
          <ac:chgData name="Courtney Woolum" userId="85c78ab8a41235f3" providerId="LiveId" clId="{9331A487-A569-4A00-A3E7-58B43F306DEA}" dt="2024-04-03T03:01:12.793" v="28020" actId="26606"/>
          <ac:picMkLst>
            <pc:docMk/>
            <pc:sldMk cId="1447661051" sldId="386"/>
            <ac:picMk id="74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3T03:01:12.793" v="28020" actId="26606"/>
          <ac:picMkLst>
            <pc:docMk/>
            <pc:sldMk cId="1447661051" sldId="386"/>
            <ac:picMk id="79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3T03:01:12.793" v="28020" actId="26606"/>
          <ac:picMkLst>
            <pc:docMk/>
            <pc:sldMk cId="1447661051" sldId="386"/>
            <ac:picMk id="85" creationId="{728160CC-169E-42B9-922A-7FC40F475589}"/>
          </ac:picMkLst>
        </pc:picChg>
        <pc:picChg chg="add del">
          <ac:chgData name="Courtney Woolum" userId="85c78ab8a41235f3" providerId="LiveId" clId="{9331A487-A569-4A00-A3E7-58B43F306DEA}" dt="2024-04-03T03:01:12.793" v="28020" actId="26606"/>
          <ac:picMkLst>
            <pc:docMk/>
            <pc:sldMk cId="1447661051" sldId="386"/>
            <ac:picMk id="90" creationId="{F6559626-B5BE-44EF-8F21-5B2E7597935F}"/>
          </ac:picMkLst>
        </pc:picChg>
        <pc:picChg chg="add del">
          <ac:chgData name="Courtney Woolum" userId="85c78ab8a41235f3" providerId="LiveId" clId="{9331A487-A569-4A00-A3E7-58B43F306DEA}" dt="2024-04-03T03:01:12.793" v="28020" actId="26606"/>
          <ac:picMkLst>
            <pc:docMk/>
            <pc:sldMk cId="1447661051" sldId="386"/>
            <ac:picMk id="92" creationId="{AE0BBD62-840F-4727-8E73-174F0D657745}"/>
          </ac:picMkLst>
        </pc:picChg>
        <pc:picChg chg="add del">
          <ac:chgData name="Courtney Woolum" userId="85c78ab8a41235f3" providerId="LiveId" clId="{9331A487-A569-4A00-A3E7-58B43F306DEA}" dt="2024-04-03T03:01:12.793" v="28020" actId="26606"/>
          <ac:picMkLst>
            <pc:docMk/>
            <pc:sldMk cId="1447661051" sldId="386"/>
            <ac:picMk id="98" creationId="{1840A608-84A3-4CEC-BE1B-7A9717769D6F}"/>
          </ac:picMkLst>
        </pc:picChg>
        <pc:cxnChg chg="add del">
          <ac:chgData name="Courtney Woolum" userId="85c78ab8a41235f3" providerId="LiveId" clId="{9331A487-A569-4A00-A3E7-58B43F306DEA}" dt="2024-04-03T03:01:12.793" v="28020" actId="26606"/>
          <ac:cxnSpMkLst>
            <pc:docMk/>
            <pc:sldMk cId="1447661051" sldId="386"/>
            <ac:cxnSpMk id="83" creationId="{AD0EF22F-5D3C-4240-8C32-1B20803E5A89}"/>
          </ac:cxnSpMkLst>
        </pc:cxnChg>
        <pc:cxnChg chg="add del">
          <ac:chgData name="Courtney Woolum" userId="85c78ab8a41235f3" providerId="LiveId" clId="{9331A487-A569-4A00-A3E7-58B43F306DEA}" dt="2024-04-03T03:01:12.793" v="28020" actId="26606"/>
          <ac:cxnSpMkLst>
            <pc:docMk/>
            <pc:sldMk cId="1447661051" sldId="386"/>
            <ac:cxnSpMk id="96" creationId="{6FE641DB-A503-41DE-ACA6-36B41C6C2BE9}"/>
          </ac:cxnSpMkLst>
        </pc:cxnChg>
      </pc:sldChg>
      <pc:sldChg chg="addSp delSp modSp add mod delAnim modAnim">
        <pc:chgData name="Courtney Woolum" userId="85c78ab8a41235f3" providerId="LiveId" clId="{9331A487-A569-4A00-A3E7-58B43F306DEA}" dt="2024-04-04T23:22:24.670" v="34231" actId="20577"/>
        <pc:sldMkLst>
          <pc:docMk/>
          <pc:sldMk cId="442277075" sldId="387"/>
        </pc:sldMkLst>
        <pc:spChg chg="mod">
          <ac:chgData name="Courtney Woolum" userId="85c78ab8a41235f3" providerId="LiveId" clId="{9331A487-A569-4A00-A3E7-58B43F306DEA}" dt="2024-04-03T03:28:02.153" v="28515" actId="1076"/>
          <ac:spMkLst>
            <pc:docMk/>
            <pc:sldMk cId="442277075" sldId="387"/>
            <ac:spMk id="3" creationId="{831C0A14-1C4A-578C-2A2D-D5FC3C1B949B}"/>
          </ac:spMkLst>
        </pc:spChg>
        <pc:spChg chg="mod">
          <ac:chgData name="Courtney Woolum" userId="85c78ab8a41235f3" providerId="LiveId" clId="{9331A487-A569-4A00-A3E7-58B43F306DEA}" dt="2024-04-03T03:27:53.997" v="28507" actId="207"/>
          <ac:spMkLst>
            <pc:docMk/>
            <pc:sldMk cId="442277075" sldId="387"/>
            <ac:spMk id="4" creationId="{DA0D1DD5-2C0F-ED49-3358-88762C3BD04A}"/>
          </ac:spMkLst>
        </pc:spChg>
        <pc:spChg chg="del mod">
          <ac:chgData name="Courtney Woolum" userId="85c78ab8a41235f3" providerId="LiveId" clId="{9331A487-A569-4A00-A3E7-58B43F306DEA}" dt="2024-04-03T05:44:39.260" v="29935" actId="478"/>
          <ac:spMkLst>
            <pc:docMk/>
            <pc:sldMk cId="442277075" sldId="387"/>
            <ac:spMk id="5" creationId="{3BE74597-9E17-C4D0-3B09-0137317D5EE8}"/>
          </ac:spMkLst>
        </pc:spChg>
        <pc:spChg chg="mod">
          <ac:chgData name="Courtney Woolum" userId="85c78ab8a41235f3" providerId="LiveId" clId="{9331A487-A569-4A00-A3E7-58B43F306DEA}" dt="2024-04-03T05:40:31.505" v="29800" actId="1076"/>
          <ac:spMkLst>
            <pc:docMk/>
            <pc:sldMk cId="442277075" sldId="387"/>
            <ac:spMk id="7" creationId="{FDC5796B-1F5C-8302-FBB7-45D1F4F03A1D}"/>
          </ac:spMkLst>
        </pc:spChg>
        <pc:spChg chg="mod">
          <ac:chgData name="Courtney Woolum" userId="85c78ab8a41235f3" providerId="LiveId" clId="{9331A487-A569-4A00-A3E7-58B43F306DEA}" dt="2024-04-03T03:04:34.767" v="28054"/>
          <ac:spMkLst>
            <pc:docMk/>
            <pc:sldMk cId="442277075" sldId="387"/>
            <ac:spMk id="8" creationId="{1571DDAE-9E08-F8C7-CA88-CD09A8717286}"/>
          </ac:spMkLst>
        </pc:spChg>
        <pc:spChg chg="add del mod topLvl">
          <ac:chgData name="Courtney Woolum" userId="85c78ab8a41235f3" providerId="LiveId" clId="{9331A487-A569-4A00-A3E7-58B43F306DEA}" dt="2024-04-04T23:21:59.394" v="34190" actId="20577"/>
          <ac:spMkLst>
            <pc:docMk/>
            <pc:sldMk cId="442277075" sldId="387"/>
            <ac:spMk id="10" creationId="{FEC96AFD-B939-B4E2-C0B7-81C3E2C35019}"/>
          </ac:spMkLst>
        </pc:spChg>
        <pc:spChg chg="mod topLvl">
          <ac:chgData name="Courtney Woolum" userId="85c78ab8a41235f3" providerId="LiveId" clId="{9331A487-A569-4A00-A3E7-58B43F306DEA}" dt="2024-04-03T04:48:57.660" v="29349" actId="164"/>
          <ac:spMkLst>
            <pc:docMk/>
            <pc:sldMk cId="442277075" sldId="387"/>
            <ac:spMk id="11" creationId="{2FBDED72-0431-EA23-7D80-99DF53C8F476}"/>
          </ac:spMkLst>
        </pc:spChg>
        <pc:spChg chg="mod topLvl">
          <ac:chgData name="Courtney Woolum" userId="85c78ab8a41235f3" providerId="LiveId" clId="{9331A487-A569-4A00-A3E7-58B43F306DEA}" dt="2024-04-04T23:22:03.367" v="34191" actId="20577"/>
          <ac:spMkLst>
            <pc:docMk/>
            <pc:sldMk cId="442277075" sldId="387"/>
            <ac:spMk id="12" creationId="{D1CB2B58-172E-FAE3-F182-AF14F3D03249}"/>
          </ac:spMkLst>
        </pc:spChg>
        <pc:spChg chg="mod topLvl">
          <ac:chgData name="Courtney Woolum" userId="85c78ab8a41235f3" providerId="LiveId" clId="{9331A487-A569-4A00-A3E7-58B43F306DEA}" dt="2024-04-04T23:22:07.217" v="34192" actId="20577"/>
          <ac:spMkLst>
            <pc:docMk/>
            <pc:sldMk cId="442277075" sldId="387"/>
            <ac:spMk id="13" creationId="{896F43F2-1C72-0CEB-4480-587981F77367}"/>
          </ac:spMkLst>
        </pc:spChg>
        <pc:spChg chg="mod topLvl">
          <ac:chgData name="Courtney Woolum" userId="85c78ab8a41235f3" providerId="LiveId" clId="{9331A487-A569-4A00-A3E7-58B43F306DEA}" dt="2024-04-04T23:22:24.670" v="34231" actId="20577"/>
          <ac:spMkLst>
            <pc:docMk/>
            <pc:sldMk cId="442277075" sldId="387"/>
            <ac:spMk id="14" creationId="{08D86507-D754-EBE3-AA31-39538EFCED43}"/>
          </ac:spMkLst>
        </pc:spChg>
        <pc:spChg chg="add del mod topLvl">
          <ac:chgData name="Courtney Woolum" userId="85c78ab8a41235f3" providerId="LiveId" clId="{9331A487-A569-4A00-A3E7-58B43F306DEA}" dt="2024-04-04T23:15:29.565" v="34007" actId="164"/>
          <ac:spMkLst>
            <pc:docMk/>
            <pc:sldMk cId="442277075" sldId="387"/>
            <ac:spMk id="16" creationId="{D2BBB7B4-9B74-C372-DA49-B868B0900D73}"/>
          </ac:spMkLst>
        </pc:spChg>
        <pc:spChg chg="mod ord topLvl">
          <ac:chgData name="Courtney Woolum" userId="85c78ab8a41235f3" providerId="LiveId" clId="{9331A487-A569-4A00-A3E7-58B43F306DEA}" dt="2024-04-04T23:15:51.280" v="34010" actId="164"/>
          <ac:spMkLst>
            <pc:docMk/>
            <pc:sldMk cId="442277075" sldId="387"/>
            <ac:spMk id="17" creationId="{D2D84DE9-8E13-8315-B805-146D0E39C08D}"/>
          </ac:spMkLst>
        </pc:spChg>
        <pc:spChg chg="mod">
          <ac:chgData name="Courtney Woolum" userId="85c78ab8a41235f3" providerId="LiveId" clId="{9331A487-A569-4A00-A3E7-58B43F306DEA}" dt="2024-04-03T03:08:24.273" v="28119"/>
          <ac:spMkLst>
            <pc:docMk/>
            <pc:sldMk cId="442277075" sldId="387"/>
            <ac:spMk id="19" creationId="{804920FA-87B6-388B-4057-587DD37401E9}"/>
          </ac:spMkLst>
        </pc:spChg>
        <pc:spChg chg="mod">
          <ac:chgData name="Courtney Woolum" userId="85c78ab8a41235f3" providerId="LiveId" clId="{9331A487-A569-4A00-A3E7-58B43F306DEA}" dt="2024-04-03T03:08:24.273" v="28119"/>
          <ac:spMkLst>
            <pc:docMk/>
            <pc:sldMk cId="442277075" sldId="387"/>
            <ac:spMk id="20" creationId="{189694B8-BE53-EFDB-5F12-0BDD8BC61ADE}"/>
          </ac:spMkLst>
        </pc:spChg>
        <pc:spChg chg="mod ord topLvl">
          <ac:chgData name="Courtney Woolum" userId="85c78ab8a41235f3" providerId="LiveId" clId="{9331A487-A569-4A00-A3E7-58B43F306DEA}" dt="2024-04-04T23:15:51.280" v="34010" actId="164"/>
          <ac:spMkLst>
            <pc:docMk/>
            <pc:sldMk cId="442277075" sldId="387"/>
            <ac:spMk id="22" creationId="{022C5600-1806-147F-805F-406C529AA337}"/>
          </ac:spMkLst>
        </pc:spChg>
        <pc:spChg chg="mod topLvl">
          <ac:chgData name="Courtney Woolum" userId="85c78ab8a41235f3" providerId="LiveId" clId="{9331A487-A569-4A00-A3E7-58B43F306DEA}" dt="2024-04-04T23:15:29.565" v="34007" actId="164"/>
          <ac:spMkLst>
            <pc:docMk/>
            <pc:sldMk cId="442277075" sldId="387"/>
            <ac:spMk id="23" creationId="{A0DB91D0-0AD7-DC8D-C16D-865919E52A9C}"/>
          </ac:spMkLst>
        </pc:spChg>
        <pc:spChg chg="mod">
          <ac:chgData name="Courtney Woolum" userId="85c78ab8a41235f3" providerId="LiveId" clId="{9331A487-A569-4A00-A3E7-58B43F306DEA}" dt="2024-04-03T03:08:43.238" v="28124"/>
          <ac:spMkLst>
            <pc:docMk/>
            <pc:sldMk cId="442277075" sldId="387"/>
            <ac:spMk id="25" creationId="{FE484281-0E80-BB02-96B2-FF59F9FA5AC7}"/>
          </ac:spMkLst>
        </pc:spChg>
        <pc:spChg chg="mod">
          <ac:chgData name="Courtney Woolum" userId="85c78ab8a41235f3" providerId="LiveId" clId="{9331A487-A569-4A00-A3E7-58B43F306DEA}" dt="2024-04-03T03:08:43.238" v="28124"/>
          <ac:spMkLst>
            <pc:docMk/>
            <pc:sldMk cId="442277075" sldId="387"/>
            <ac:spMk id="26" creationId="{D1349A69-01D6-3059-53EF-5BFE3D014AB3}"/>
          </ac:spMkLst>
        </pc:spChg>
        <pc:spChg chg="mod">
          <ac:chgData name="Courtney Woolum" userId="85c78ab8a41235f3" providerId="LiveId" clId="{9331A487-A569-4A00-A3E7-58B43F306DEA}" dt="2024-04-04T23:13:56.244" v="33975" actId="1076"/>
          <ac:spMkLst>
            <pc:docMk/>
            <pc:sldMk cId="442277075" sldId="387"/>
            <ac:spMk id="43" creationId="{F0633AE9-23C1-55A8-E220-B01A62A705FC}"/>
          </ac:spMkLst>
        </pc:spChg>
        <pc:spChg chg="add mod">
          <ac:chgData name="Courtney Woolum" userId="85c78ab8a41235f3" providerId="LiveId" clId="{9331A487-A569-4A00-A3E7-58B43F306DEA}" dt="2024-04-03T05:44:53.058" v="29938" actId="403"/>
          <ac:spMkLst>
            <pc:docMk/>
            <pc:sldMk cId="442277075" sldId="387"/>
            <ac:spMk id="65" creationId="{C13C4F0F-E198-FDAF-CDDF-04F23E9F94F1}"/>
          </ac:spMkLst>
        </pc:spChg>
        <pc:spChg chg="add del mod">
          <ac:chgData name="Courtney Woolum" userId="85c78ab8a41235f3" providerId="LiveId" clId="{9331A487-A569-4A00-A3E7-58B43F306DEA}" dt="2024-04-03T05:44:43.342" v="29936" actId="478"/>
          <ac:spMkLst>
            <pc:docMk/>
            <pc:sldMk cId="442277075" sldId="387"/>
            <ac:spMk id="67" creationId="{FC930523-0928-07B3-FA05-08B7498370C8}"/>
          </ac:spMkLst>
        </pc:spChg>
        <pc:grpChg chg="add mod">
          <ac:chgData name="Courtney Woolum" userId="85c78ab8a41235f3" providerId="LiveId" clId="{9331A487-A569-4A00-A3E7-58B43F306DEA}" dt="2024-04-03T04:48:55.362" v="29348" actId="164"/>
          <ac:grpSpMkLst>
            <pc:docMk/>
            <pc:sldMk cId="442277075" sldId="387"/>
            <ac:grpSpMk id="2" creationId="{472A5A38-97B6-0FDB-F95B-D3D9671EBD25}"/>
          </ac:grpSpMkLst>
        </pc:grpChg>
        <pc:grpChg chg="add mod">
          <ac:chgData name="Courtney Woolum" userId="85c78ab8a41235f3" providerId="LiveId" clId="{9331A487-A569-4A00-A3E7-58B43F306DEA}" dt="2024-04-04T23:14:46.348" v="33989" actId="338"/>
          <ac:grpSpMkLst>
            <pc:docMk/>
            <pc:sldMk cId="442277075" sldId="387"/>
            <ac:grpSpMk id="5" creationId="{99031891-23A4-706E-0954-05FB7ED2E6E1}"/>
          </ac:grpSpMkLst>
        </pc:grpChg>
        <pc:grpChg chg="add mod">
          <ac:chgData name="Courtney Woolum" userId="85c78ab8a41235f3" providerId="LiveId" clId="{9331A487-A569-4A00-A3E7-58B43F306DEA}" dt="2024-04-04T23:15:29.565" v="34007" actId="164"/>
          <ac:grpSpMkLst>
            <pc:docMk/>
            <pc:sldMk cId="442277075" sldId="387"/>
            <ac:grpSpMk id="6" creationId="{028E2797-45D4-929F-DE1B-B718CFE07470}"/>
          </ac:grpSpMkLst>
        </pc:grpChg>
        <pc:grpChg chg="add mod">
          <ac:chgData name="Courtney Woolum" userId="85c78ab8a41235f3" providerId="LiveId" clId="{9331A487-A569-4A00-A3E7-58B43F306DEA}" dt="2024-04-03T04:48:57.660" v="29349" actId="164"/>
          <ac:grpSpMkLst>
            <pc:docMk/>
            <pc:sldMk cId="442277075" sldId="387"/>
            <ac:grpSpMk id="6" creationId="{4AC04CE7-89E9-70E7-152E-998D8EDFE937}"/>
          </ac:grpSpMkLst>
        </pc:grpChg>
        <pc:grpChg chg="add mod">
          <ac:chgData name="Courtney Woolum" userId="85c78ab8a41235f3" providerId="LiveId" clId="{9331A487-A569-4A00-A3E7-58B43F306DEA}" dt="2024-04-04T23:15:51.280" v="34010" actId="164"/>
          <ac:grpSpMkLst>
            <pc:docMk/>
            <pc:sldMk cId="442277075" sldId="387"/>
            <ac:grpSpMk id="7" creationId="{64FBF175-081D-30B6-7C4C-936B1BBA3D43}"/>
          </ac:grpSpMkLst>
        </pc:grpChg>
        <pc:grpChg chg="del mod">
          <ac:chgData name="Courtney Woolum" userId="85c78ab8a41235f3" providerId="LiveId" clId="{9331A487-A569-4A00-A3E7-58B43F306DEA}" dt="2024-04-03T04:48:50.809" v="29347" actId="165"/>
          <ac:grpSpMkLst>
            <pc:docMk/>
            <pc:sldMk cId="442277075" sldId="387"/>
            <ac:grpSpMk id="9" creationId="{07C052B8-80D0-AA36-FACF-FFF6521E9D2C}"/>
          </ac:grpSpMkLst>
        </pc:grpChg>
        <pc:grpChg chg="add del mod topLvl">
          <ac:chgData name="Courtney Woolum" userId="85c78ab8a41235f3" providerId="LiveId" clId="{9331A487-A569-4A00-A3E7-58B43F306DEA}" dt="2024-04-04T23:14:16.088" v="33979" actId="165"/>
          <ac:grpSpMkLst>
            <pc:docMk/>
            <pc:sldMk cId="442277075" sldId="387"/>
            <ac:grpSpMk id="15" creationId="{6D8D7253-3072-EBB4-0527-ECC59DD3516A}"/>
          </ac:grpSpMkLst>
        </pc:grpChg>
        <pc:grpChg chg="add mod">
          <ac:chgData name="Courtney Woolum" userId="85c78ab8a41235f3" providerId="LiveId" clId="{9331A487-A569-4A00-A3E7-58B43F306DEA}" dt="2024-04-03T03:08:24.273" v="28119"/>
          <ac:grpSpMkLst>
            <pc:docMk/>
            <pc:sldMk cId="442277075" sldId="387"/>
            <ac:grpSpMk id="18" creationId="{E1B04C09-6341-E348-A422-8DE71575C666}"/>
          </ac:grpSpMkLst>
        </pc:grpChg>
        <pc:grpChg chg="add del mod topLvl">
          <ac:chgData name="Courtney Woolum" userId="85c78ab8a41235f3" providerId="LiveId" clId="{9331A487-A569-4A00-A3E7-58B43F306DEA}" dt="2024-04-04T23:14:49.288" v="33990" actId="165"/>
          <ac:grpSpMkLst>
            <pc:docMk/>
            <pc:sldMk cId="442277075" sldId="387"/>
            <ac:grpSpMk id="21" creationId="{782D598A-CB38-8406-D2CE-EED1458361AF}"/>
          </ac:grpSpMkLst>
        </pc:grpChg>
        <pc:grpChg chg="add mod">
          <ac:chgData name="Courtney Woolum" userId="85c78ab8a41235f3" providerId="LiveId" clId="{9331A487-A569-4A00-A3E7-58B43F306DEA}" dt="2024-04-03T04:49:04.276" v="29352" actId="164"/>
          <ac:grpSpMkLst>
            <pc:docMk/>
            <pc:sldMk cId="442277075" sldId="387"/>
            <ac:grpSpMk id="24" creationId="{D80781A7-4D3D-5564-4FEC-972A3FA645C1}"/>
          </ac:grpSpMkLst>
        </pc:grpChg>
        <pc:grpChg chg="add mod">
          <ac:chgData name="Courtney Woolum" userId="85c78ab8a41235f3" providerId="LiveId" clId="{9331A487-A569-4A00-A3E7-58B43F306DEA}" dt="2024-04-03T05:43:40.988" v="29914" actId="1076"/>
          <ac:grpSpMkLst>
            <pc:docMk/>
            <pc:sldMk cId="442277075" sldId="387"/>
            <ac:grpSpMk id="49" creationId="{21AF9579-C5E4-6216-6031-FF043F1FA66C}"/>
          </ac:grpSpMkLst>
        </pc:grpChg>
        <pc:grpChg chg="add del mod">
          <ac:chgData name="Courtney Woolum" userId="85c78ab8a41235f3" providerId="LiveId" clId="{9331A487-A569-4A00-A3E7-58B43F306DEA}" dt="2024-04-03T05:40:34.074" v="29801" actId="478"/>
          <ac:grpSpMkLst>
            <pc:docMk/>
            <pc:sldMk cId="442277075" sldId="387"/>
            <ac:grpSpMk id="51" creationId="{639576AD-480A-9021-26FE-5DC4C933AB10}"/>
          </ac:grpSpMkLst>
        </pc:grpChg>
        <pc:grpChg chg="add del mod">
          <ac:chgData name="Courtney Woolum" userId="85c78ab8a41235f3" providerId="LiveId" clId="{9331A487-A569-4A00-A3E7-58B43F306DEA}" dt="2024-04-04T23:14:09.528" v="33978" actId="165"/>
          <ac:grpSpMkLst>
            <pc:docMk/>
            <pc:sldMk cId="442277075" sldId="387"/>
            <ac:grpSpMk id="52" creationId="{F480670D-1D76-1997-25DA-4C2826251B20}"/>
          </ac:grpSpMkLst>
        </pc:grpChg>
        <pc:grpChg chg="add del mod">
          <ac:chgData name="Courtney Woolum" userId="85c78ab8a41235f3" providerId="LiveId" clId="{9331A487-A569-4A00-A3E7-58B43F306DEA}" dt="2024-04-04T23:14:41.875" v="33987" actId="165"/>
          <ac:grpSpMkLst>
            <pc:docMk/>
            <pc:sldMk cId="442277075" sldId="387"/>
            <ac:grpSpMk id="53" creationId="{27BB6965-4AAD-10D3-228E-2FAF260C20CE}"/>
          </ac:grpSpMkLst>
        </pc:grpChg>
        <pc:grpChg chg="add mod">
          <ac:chgData name="Courtney Woolum" userId="85c78ab8a41235f3" providerId="LiveId" clId="{9331A487-A569-4A00-A3E7-58B43F306DEA}" dt="2024-04-03T05:43:40.988" v="29914" actId="1076"/>
          <ac:grpSpMkLst>
            <pc:docMk/>
            <pc:sldMk cId="442277075" sldId="387"/>
            <ac:grpSpMk id="54" creationId="{E04C7A4A-8E92-4C55-E3DE-3424CD82ED4C}"/>
          </ac:grpSpMkLst>
        </pc:grpChg>
        <pc:graphicFrameChg chg="del mod">
          <ac:chgData name="Courtney Woolum" userId="85c78ab8a41235f3" providerId="LiveId" clId="{9331A487-A569-4A00-A3E7-58B43F306DEA}" dt="2024-04-03T03:04:55.848" v="28060" actId="18245"/>
          <ac:graphicFrameMkLst>
            <pc:docMk/>
            <pc:sldMk cId="442277075" sldId="387"/>
            <ac:graphicFrameMk id="50" creationId="{85EA312E-26EA-5C65-585B-249BD8AB393B}"/>
          </ac:graphicFrameMkLst>
        </pc:graphicFrameChg>
        <pc:cxnChg chg="add mod">
          <ac:chgData name="Courtney Woolum" userId="85c78ab8a41235f3" providerId="LiveId" clId="{9331A487-A569-4A00-A3E7-58B43F306DEA}" dt="2024-04-03T05:40:34.074" v="29801" actId="478"/>
          <ac:cxnSpMkLst>
            <pc:docMk/>
            <pc:sldMk cId="442277075" sldId="387"/>
            <ac:cxnSpMk id="28" creationId="{4798DCB4-60D5-F31A-D555-35BBFC4D59BD}"/>
          </ac:cxnSpMkLst>
        </pc:cxnChg>
        <pc:cxnChg chg="add mod">
          <ac:chgData name="Courtney Woolum" userId="85c78ab8a41235f3" providerId="LiveId" clId="{9331A487-A569-4A00-A3E7-58B43F306DEA}" dt="2024-04-03T05:43:37.260" v="29913" actId="14100"/>
          <ac:cxnSpMkLst>
            <pc:docMk/>
            <pc:sldMk cId="442277075" sldId="387"/>
            <ac:cxnSpMk id="29" creationId="{57FD437C-C0C9-C5AC-9F6C-B4969EE7E64C}"/>
          </ac:cxnSpMkLst>
        </pc:cxnChg>
        <pc:cxnChg chg="add mod topLvl">
          <ac:chgData name="Courtney Woolum" userId="85c78ab8a41235f3" providerId="LiveId" clId="{9331A487-A569-4A00-A3E7-58B43F306DEA}" dt="2024-04-04T23:15:29.565" v="34007" actId="164"/>
          <ac:cxnSpMkLst>
            <pc:docMk/>
            <pc:sldMk cId="442277075" sldId="387"/>
            <ac:cxnSpMk id="33" creationId="{3019DDA3-7E08-A11C-C966-9840BBA84DCC}"/>
          </ac:cxnSpMkLst>
        </pc:cxnChg>
        <pc:cxnChg chg="add mod topLvl">
          <ac:chgData name="Courtney Woolum" userId="85c78ab8a41235f3" providerId="LiveId" clId="{9331A487-A569-4A00-A3E7-58B43F306DEA}" dt="2024-04-04T23:15:51.280" v="34010" actId="164"/>
          <ac:cxnSpMkLst>
            <pc:docMk/>
            <pc:sldMk cId="442277075" sldId="387"/>
            <ac:cxnSpMk id="36" creationId="{2AEA1935-CAF7-78EC-CD2E-01397988EB38}"/>
          </ac:cxnSpMkLst>
        </pc:cxnChg>
        <pc:cxnChg chg="add mod">
          <ac:chgData name="Courtney Woolum" userId="85c78ab8a41235f3" providerId="LiveId" clId="{9331A487-A569-4A00-A3E7-58B43F306DEA}" dt="2024-04-03T05:43:58.165" v="29918" actId="14100"/>
          <ac:cxnSpMkLst>
            <pc:docMk/>
            <pc:sldMk cId="442277075" sldId="387"/>
            <ac:cxnSpMk id="39" creationId="{6FFE9A5C-4573-545E-2ABA-000A766A573F}"/>
          </ac:cxnSpMkLst>
        </pc:cxnChg>
      </pc:sldChg>
      <pc:sldChg chg="addSp delSp modSp add del mod modClrScheme delDesignElem chgLayout">
        <pc:chgData name="Courtney Woolum" userId="85c78ab8a41235f3" providerId="LiveId" clId="{9331A487-A569-4A00-A3E7-58B43F306DEA}" dt="2024-04-03T03:38:58.065" v="28627" actId="2696"/>
        <pc:sldMkLst>
          <pc:docMk/>
          <pc:sldMk cId="556832655" sldId="388"/>
        </pc:sldMkLst>
        <pc:spChg chg="add del mod ord">
          <ac:chgData name="Courtney Woolum" userId="85c78ab8a41235f3" providerId="LiveId" clId="{9331A487-A569-4A00-A3E7-58B43F306DEA}" dt="2024-04-03T03:38:21.626" v="28622" actId="478"/>
          <ac:spMkLst>
            <pc:docMk/>
            <pc:sldMk cId="556832655" sldId="388"/>
            <ac:spMk id="2" creationId="{40C47041-0744-55FC-EB45-73D48F1C804F}"/>
          </ac:spMkLst>
        </pc:spChg>
        <pc:spChg chg="mod ord">
          <ac:chgData name="Courtney Woolum" userId="85c78ab8a41235f3" providerId="LiveId" clId="{9331A487-A569-4A00-A3E7-58B43F306DEA}" dt="2024-04-03T03:38:47.623" v="28626" actId="1076"/>
          <ac:spMkLst>
            <pc:docMk/>
            <pc:sldMk cId="556832655" sldId="388"/>
            <ac:spMk id="11" creationId="{7B94E978-8515-C392-78B3-4634E37E72DA}"/>
          </ac:spMkLst>
        </pc:spChg>
        <pc:spChg chg="del">
          <ac:chgData name="Courtney Woolum" userId="85c78ab8a41235f3" providerId="LiveId" clId="{9331A487-A569-4A00-A3E7-58B43F306DEA}" dt="2024-04-03T03:38:08.397" v="28618" actId="700"/>
          <ac:spMkLst>
            <pc:docMk/>
            <pc:sldMk cId="556832655" sldId="388"/>
            <ac:spMk id="16" creationId="{A7244538-290E-40DA-A93A-14BB3E6CF173}"/>
          </ac:spMkLst>
        </pc:spChg>
        <pc:spChg chg="del">
          <ac:chgData name="Courtney Woolum" userId="85c78ab8a41235f3" providerId="LiveId" clId="{9331A487-A569-4A00-A3E7-58B43F306DEA}" dt="2024-04-03T03:38:08.397" v="28618" actId="700"/>
          <ac:spMkLst>
            <pc:docMk/>
            <pc:sldMk cId="556832655" sldId="388"/>
            <ac:spMk id="18" creationId="{AB1DF3B3-9DBC-445D-AE4E-A62E5A9B85D5}"/>
          </ac:spMkLst>
        </pc:spChg>
        <pc:spChg chg="del">
          <ac:chgData name="Courtney Woolum" userId="85c78ab8a41235f3" providerId="LiveId" clId="{9331A487-A569-4A00-A3E7-58B43F306DEA}" dt="2024-04-03T03:38:08.397" v="28618" actId="700"/>
          <ac:spMkLst>
            <pc:docMk/>
            <pc:sldMk cId="556832655" sldId="388"/>
            <ac:spMk id="20" creationId="{F51F80E8-0CAC-410E-B59A-29FDDC357ED4}"/>
          </ac:spMkLst>
        </pc:spChg>
        <pc:picChg chg="mod">
          <ac:chgData name="Courtney Woolum" userId="85c78ab8a41235f3" providerId="LiveId" clId="{9331A487-A569-4A00-A3E7-58B43F306DEA}" dt="2024-04-03T03:38:40.063" v="28624" actId="1076"/>
          <ac:picMkLst>
            <pc:docMk/>
            <pc:sldMk cId="556832655" sldId="388"/>
            <ac:picMk id="3" creationId="{13D25493-831D-2E66-43F5-8F36098F25A8}"/>
          </ac:picMkLst>
        </pc:picChg>
      </pc:sldChg>
      <pc:sldChg chg="addSp delSp modSp add mod ord setBg addAnim delAnim">
        <pc:chgData name="Courtney Woolum" userId="85c78ab8a41235f3" providerId="LiveId" clId="{9331A487-A569-4A00-A3E7-58B43F306DEA}" dt="2024-04-05T03:23:37.924" v="36364" actId="2710"/>
        <pc:sldMkLst>
          <pc:docMk/>
          <pc:sldMk cId="2414714173" sldId="388"/>
        </pc:sldMkLst>
        <pc:spChg chg="mod ord">
          <ac:chgData name="Courtney Woolum" userId="85c78ab8a41235f3" providerId="LiveId" clId="{9331A487-A569-4A00-A3E7-58B43F306DEA}" dt="2024-04-05T03:23:37.924" v="36364" actId="2710"/>
          <ac:spMkLst>
            <pc:docMk/>
            <pc:sldMk cId="2414714173" sldId="388"/>
            <ac:spMk id="11" creationId="{7B94E978-8515-C392-78B3-4634E37E72DA}"/>
          </ac:spMkLst>
        </pc:spChg>
        <pc:spChg chg="add del">
          <ac:chgData name="Courtney Woolum" userId="85c78ab8a41235f3" providerId="LiveId" clId="{9331A487-A569-4A00-A3E7-58B43F306DEA}" dt="2024-04-04T23:06:02.666" v="33536" actId="26606"/>
          <ac:spMkLst>
            <pc:docMk/>
            <pc:sldMk cId="2414714173" sldId="388"/>
            <ac:spMk id="22" creationId="{A7244538-290E-40DA-A93A-14BB3E6CF173}"/>
          </ac:spMkLst>
        </pc:spChg>
        <pc:spChg chg="add del">
          <ac:chgData name="Courtney Woolum" userId="85c78ab8a41235f3" providerId="LiveId" clId="{9331A487-A569-4A00-A3E7-58B43F306DEA}" dt="2024-04-04T23:06:02.666" v="33536" actId="26606"/>
          <ac:spMkLst>
            <pc:docMk/>
            <pc:sldMk cId="2414714173" sldId="388"/>
            <ac:spMk id="24" creationId="{AB1DF3B3-9DBC-445D-AE4E-A62E5A9B85D5}"/>
          </ac:spMkLst>
        </pc:spChg>
        <pc:spChg chg="add del">
          <ac:chgData name="Courtney Woolum" userId="85c78ab8a41235f3" providerId="LiveId" clId="{9331A487-A569-4A00-A3E7-58B43F306DEA}" dt="2024-04-04T23:06:02.666" v="33536" actId="26606"/>
          <ac:spMkLst>
            <pc:docMk/>
            <pc:sldMk cId="2414714173" sldId="388"/>
            <ac:spMk id="26" creationId="{F51F80E8-0CAC-410E-B59A-29FDDC357ED4}"/>
          </ac:spMkLst>
        </pc:spChg>
        <pc:spChg chg="add del">
          <ac:chgData name="Courtney Woolum" userId="85c78ab8a41235f3" providerId="LiveId" clId="{9331A487-A569-4A00-A3E7-58B43F306DEA}" dt="2024-04-04T23:06:02.666" v="33536" actId="26606"/>
          <ac:spMkLst>
            <pc:docMk/>
            <pc:sldMk cId="2414714173" sldId="388"/>
            <ac:spMk id="31" creationId="{077D6507-8E8D-40E1-A7B9-63012EF9492F}"/>
          </ac:spMkLst>
        </pc:spChg>
        <pc:picChg chg="mod ord">
          <ac:chgData name="Courtney Woolum" userId="85c78ab8a41235f3" providerId="LiveId" clId="{9331A487-A569-4A00-A3E7-58B43F306DEA}" dt="2024-04-04T23:08:36.194" v="33544" actId="166"/>
          <ac:picMkLst>
            <pc:docMk/>
            <pc:sldMk cId="2414714173" sldId="388"/>
            <ac:picMk id="13" creationId="{74E1C9BC-0D96-A5BE-1AAF-3991A2041F0C}"/>
          </ac:picMkLst>
        </pc:picChg>
      </pc:sldChg>
      <pc:sldChg chg="addSp delSp modSp add mod ord delAnim modAnim">
        <pc:chgData name="Courtney Woolum" userId="85c78ab8a41235f3" providerId="LiveId" clId="{9331A487-A569-4A00-A3E7-58B43F306DEA}" dt="2024-04-05T04:34:31.418" v="36657"/>
        <pc:sldMkLst>
          <pc:docMk/>
          <pc:sldMk cId="2407153165" sldId="389"/>
        </pc:sldMkLst>
        <pc:spChg chg="del">
          <ac:chgData name="Courtney Woolum" userId="85c78ab8a41235f3" providerId="LiveId" clId="{9331A487-A569-4A00-A3E7-58B43F306DEA}" dt="2024-04-03T04:20:42.577" v="29035" actId="478"/>
          <ac:spMkLst>
            <pc:docMk/>
            <pc:sldMk cId="2407153165" sldId="389"/>
            <ac:spMk id="2" creationId="{318288B4-6266-8C28-DF60-222868EE3F4A}"/>
          </ac:spMkLst>
        </pc:spChg>
        <pc:spChg chg="mod">
          <ac:chgData name="Courtney Woolum" userId="85c78ab8a41235f3" providerId="LiveId" clId="{9331A487-A569-4A00-A3E7-58B43F306DEA}" dt="2024-04-03T04:21:20.315" v="29042" actId="207"/>
          <ac:spMkLst>
            <pc:docMk/>
            <pc:sldMk cId="2407153165" sldId="389"/>
            <ac:spMk id="3" creationId="{E31D334E-5F50-7031-9B82-D6E883CBE40D}"/>
          </ac:spMkLst>
        </pc:spChg>
        <pc:spChg chg="mod">
          <ac:chgData name="Courtney Woolum" userId="85c78ab8a41235f3" providerId="LiveId" clId="{9331A487-A569-4A00-A3E7-58B43F306DEA}" dt="2024-04-05T03:16:05.867" v="36356" actId="20577"/>
          <ac:spMkLst>
            <pc:docMk/>
            <pc:sldMk cId="2407153165" sldId="389"/>
            <ac:spMk id="4" creationId="{4051A287-AF63-16B7-6B95-4235A7A74F73}"/>
          </ac:spMkLst>
        </pc:spChg>
        <pc:spChg chg="add del mod">
          <ac:chgData name="Courtney Woolum" userId="85c78ab8a41235f3" providerId="LiveId" clId="{9331A487-A569-4A00-A3E7-58B43F306DEA}" dt="2024-04-03T04:15:54.217" v="28910" actId="478"/>
          <ac:spMkLst>
            <pc:docMk/>
            <pc:sldMk cId="2407153165" sldId="389"/>
            <ac:spMk id="7" creationId="{41FBCEEC-5648-AC65-1FE8-6E49BC7193C3}"/>
          </ac:spMkLst>
        </pc:spChg>
        <pc:spChg chg="add del mod">
          <ac:chgData name="Courtney Woolum" userId="85c78ab8a41235f3" providerId="LiveId" clId="{9331A487-A569-4A00-A3E7-58B43F306DEA}" dt="2024-04-03T04:16:21.487" v="28919" actId="478"/>
          <ac:spMkLst>
            <pc:docMk/>
            <pc:sldMk cId="2407153165" sldId="389"/>
            <ac:spMk id="8" creationId="{FB71B3F1-9D22-67B5-6F46-06F4D7992D10}"/>
          </ac:spMkLst>
        </pc:spChg>
        <pc:spChg chg="add mod">
          <ac:chgData name="Courtney Woolum" userId="85c78ab8a41235f3" providerId="LiveId" clId="{9331A487-A569-4A00-A3E7-58B43F306DEA}" dt="2024-04-03T04:16:18.995" v="28918"/>
          <ac:spMkLst>
            <pc:docMk/>
            <pc:sldMk cId="2407153165" sldId="389"/>
            <ac:spMk id="9" creationId="{29F3E68A-1204-6AB4-78D5-C3F063E6710B}"/>
          </ac:spMkLst>
        </pc:spChg>
        <pc:spChg chg="add del mod">
          <ac:chgData name="Courtney Woolum" userId="85c78ab8a41235f3" providerId="LiveId" clId="{9331A487-A569-4A00-A3E7-58B43F306DEA}" dt="2024-04-03T04:20:47.478" v="29037" actId="478"/>
          <ac:spMkLst>
            <pc:docMk/>
            <pc:sldMk cId="2407153165" sldId="389"/>
            <ac:spMk id="11" creationId="{DE6F79FC-1FE2-6DAC-0607-0B9791F1A900}"/>
          </ac:spMkLst>
        </pc:spChg>
        <pc:spChg chg="del">
          <ac:chgData name="Courtney Woolum" userId="85c78ab8a41235f3" providerId="LiveId" clId="{9331A487-A569-4A00-A3E7-58B43F306DEA}" dt="2024-04-03T03:57:20.628" v="28752" actId="478"/>
          <ac:spMkLst>
            <pc:docMk/>
            <pc:sldMk cId="2407153165" sldId="389"/>
            <ac:spMk id="13" creationId="{0F2F4D14-5A01-8227-99FF-75EF9F56CC08}"/>
          </ac:spMkLst>
        </pc:spChg>
        <pc:spChg chg="del">
          <ac:chgData name="Courtney Woolum" userId="85c78ab8a41235f3" providerId="LiveId" clId="{9331A487-A569-4A00-A3E7-58B43F306DEA}" dt="2024-04-03T03:57:21.187" v="28753" actId="478"/>
          <ac:spMkLst>
            <pc:docMk/>
            <pc:sldMk cId="2407153165" sldId="389"/>
            <ac:spMk id="14" creationId="{75BA4E4F-46F9-914D-7253-FE42C5D3BEF3}"/>
          </ac:spMkLst>
        </pc:spChg>
        <pc:spChg chg="del">
          <ac:chgData name="Courtney Woolum" userId="85c78ab8a41235f3" providerId="LiveId" clId="{9331A487-A569-4A00-A3E7-58B43F306DEA}" dt="2024-04-03T03:57:22.423" v="28754" actId="478"/>
          <ac:spMkLst>
            <pc:docMk/>
            <pc:sldMk cId="2407153165" sldId="389"/>
            <ac:spMk id="15" creationId="{EAB5502D-C52E-D5F0-0BC8-EB7BF166C207}"/>
          </ac:spMkLst>
        </pc:spChg>
        <pc:spChg chg="del">
          <ac:chgData name="Courtney Woolum" userId="85c78ab8a41235f3" providerId="LiveId" clId="{9331A487-A569-4A00-A3E7-58B43F306DEA}" dt="2024-04-03T03:57:23.321" v="28755" actId="478"/>
          <ac:spMkLst>
            <pc:docMk/>
            <pc:sldMk cId="2407153165" sldId="389"/>
            <ac:spMk id="16" creationId="{39FB0A62-A5B4-211E-7403-BE3EC5E0656B}"/>
          </ac:spMkLst>
        </pc:spChg>
        <pc:spChg chg="add mod">
          <ac:chgData name="Courtney Woolum" userId="85c78ab8a41235f3" providerId="LiveId" clId="{9331A487-A569-4A00-A3E7-58B43F306DEA}" dt="2024-04-03T04:20:51.542" v="29039" actId="20577"/>
          <ac:spMkLst>
            <pc:docMk/>
            <pc:sldMk cId="2407153165" sldId="389"/>
            <ac:spMk id="17" creationId="{FCB9D6DE-86FB-75F4-412C-DD133A94FA79}"/>
          </ac:spMkLst>
        </pc:spChg>
        <pc:picChg chg="add del mod">
          <ac:chgData name="Courtney Woolum" userId="85c78ab8a41235f3" providerId="LiveId" clId="{9331A487-A569-4A00-A3E7-58B43F306DEA}" dt="2024-04-03T03:58:50.086" v="28759" actId="478"/>
          <ac:picMkLst>
            <pc:docMk/>
            <pc:sldMk cId="2407153165" sldId="389"/>
            <ac:picMk id="6" creationId="{5CCD6B32-51B5-EC18-BA48-F806381EA849}"/>
          </ac:picMkLst>
        </pc:picChg>
        <pc:picChg chg="del">
          <ac:chgData name="Courtney Woolum" userId="85c78ab8a41235f3" providerId="LiveId" clId="{9331A487-A569-4A00-A3E7-58B43F306DEA}" dt="2024-04-03T03:57:19.702" v="28751" actId="478"/>
          <ac:picMkLst>
            <pc:docMk/>
            <pc:sldMk cId="2407153165" sldId="389"/>
            <ac:picMk id="12" creationId="{D5A29C90-DDFC-5662-0CF7-7144CF16F2BE}"/>
          </ac:picMkLst>
        </pc:picChg>
      </pc:sldChg>
      <pc:sldChg chg="addSp modSp add del mod ord modAnim modShow">
        <pc:chgData name="Courtney Woolum" userId="85c78ab8a41235f3" providerId="LiveId" clId="{9331A487-A569-4A00-A3E7-58B43F306DEA}" dt="2024-04-05T07:07:15.815" v="38590" actId="47"/>
        <pc:sldMkLst>
          <pc:docMk/>
          <pc:sldMk cId="3825420611" sldId="390"/>
        </pc:sldMkLst>
        <pc:spChg chg="add mod">
          <ac:chgData name="Courtney Woolum" userId="85c78ab8a41235f3" providerId="LiveId" clId="{9331A487-A569-4A00-A3E7-58B43F306DEA}" dt="2024-04-05T03:59:53.330" v="36480" actId="1076"/>
          <ac:spMkLst>
            <pc:docMk/>
            <pc:sldMk cId="3825420611" sldId="390"/>
            <ac:spMk id="2" creationId="{8075719E-79DE-36FD-89E0-D23CB0A9C6A9}"/>
          </ac:spMkLst>
        </pc:spChg>
        <pc:spChg chg="ord">
          <ac:chgData name="Courtney Woolum" userId="85c78ab8a41235f3" providerId="LiveId" clId="{9331A487-A569-4A00-A3E7-58B43F306DEA}" dt="2024-04-04T02:27:10.895" v="31217" actId="167"/>
          <ac:spMkLst>
            <pc:docMk/>
            <pc:sldMk cId="3825420611" sldId="390"/>
            <ac:spMk id="40" creationId="{BF82D5D6-B6D7-629F-FDE9-AFA3412FA8E8}"/>
          </ac:spMkLst>
        </pc:spChg>
        <pc:spChg chg="mod">
          <ac:chgData name="Courtney Woolum" userId="85c78ab8a41235f3" providerId="LiveId" clId="{9331A487-A569-4A00-A3E7-58B43F306DEA}" dt="2024-04-05T03:31:09.761" v="36438" actId="20577"/>
          <ac:spMkLst>
            <pc:docMk/>
            <pc:sldMk cId="3825420611" sldId="390"/>
            <ac:spMk id="98" creationId="{10FC1E7C-045B-1497-D0DC-86E9AA74B4F8}"/>
          </ac:spMkLst>
        </pc:spChg>
        <pc:picChg chg="add mod">
          <ac:chgData name="Courtney Woolum" userId="85c78ab8a41235f3" providerId="LiveId" clId="{9331A487-A569-4A00-A3E7-58B43F306DEA}" dt="2024-04-04T02:26:50.557" v="31211"/>
          <ac:picMkLst>
            <pc:docMk/>
            <pc:sldMk cId="3825420611" sldId="390"/>
            <ac:picMk id="2" creationId="{4FDB249C-EB32-2B39-3550-F14A4A257B73}"/>
          </ac:picMkLst>
        </pc:picChg>
        <pc:picChg chg="add mod">
          <ac:chgData name="Courtney Woolum" userId="85c78ab8a41235f3" providerId="LiveId" clId="{9331A487-A569-4A00-A3E7-58B43F306DEA}" dt="2024-04-04T02:27:11.496" v="31218" actId="1076"/>
          <ac:picMkLst>
            <pc:docMk/>
            <pc:sldMk cId="3825420611" sldId="390"/>
            <ac:picMk id="3" creationId="{BC170374-BB75-D317-BF6F-AD4D7743B94D}"/>
          </ac:picMkLst>
        </pc:picChg>
        <pc:picChg chg="add mod">
          <ac:chgData name="Courtney Woolum" userId="85c78ab8a41235f3" providerId="LiveId" clId="{9331A487-A569-4A00-A3E7-58B43F306DEA}" dt="2024-04-04T02:27:06.621" v="31216"/>
          <ac:picMkLst>
            <pc:docMk/>
            <pc:sldMk cId="3825420611" sldId="390"/>
            <ac:picMk id="4" creationId="{ACC92966-5794-A597-1C9E-BF5BF534F37F}"/>
          </ac:picMkLst>
        </pc:picChg>
      </pc:sldChg>
      <pc:sldChg chg="addSp delSp modSp new mod modClrScheme delAnim modAnim chgLayout">
        <pc:chgData name="Courtney Woolum" userId="85c78ab8a41235f3" providerId="LiveId" clId="{9331A487-A569-4A00-A3E7-58B43F306DEA}" dt="2024-04-04T08:29:14.027" v="32711" actId="167"/>
        <pc:sldMkLst>
          <pc:docMk/>
          <pc:sldMk cId="1535258748" sldId="391"/>
        </pc:sldMkLst>
        <pc:spChg chg="mod ord">
          <ac:chgData name="Courtney Woolum" userId="85c78ab8a41235f3" providerId="LiveId" clId="{9331A487-A569-4A00-A3E7-58B43F306DEA}" dt="2024-04-04T03:15:41.714" v="32201" actId="700"/>
          <ac:spMkLst>
            <pc:docMk/>
            <pc:sldMk cId="1535258748" sldId="391"/>
            <ac:spMk id="2" creationId="{65F8BF14-82B6-7B35-F690-AF9F3DE38707}"/>
          </ac:spMkLst>
        </pc:spChg>
        <pc:spChg chg="del">
          <ac:chgData name="Courtney Woolum" userId="85c78ab8a41235f3" providerId="LiveId" clId="{9331A487-A569-4A00-A3E7-58B43F306DEA}" dt="2024-04-04T00:41:10.074" v="30578" actId="700"/>
          <ac:spMkLst>
            <pc:docMk/>
            <pc:sldMk cId="1535258748" sldId="391"/>
            <ac:spMk id="3" creationId="{B85B6CAF-AA3A-F663-916C-3D2CDB81EDA9}"/>
          </ac:spMkLst>
        </pc:spChg>
        <pc:spChg chg="del">
          <ac:chgData name="Courtney Woolum" userId="85c78ab8a41235f3" providerId="LiveId" clId="{9331A487-A569-4A00-A3E7-58B43F306DEA}" dt="2024-04-04T00:41:10.074" v="30578" actId="700"/>
          <ac:spMkLst>
            <pc:docMk/>
            <pc:sldMk cId="1535258748" sldId="391"/>
            <ac:spMk id="4" creationId="{B9C2281F-C1EE-C470-259D-C1A658471DE3}"/>
          </ac:spMkLst>
        </pc:spChg>
        <pc:spChg chg="add del mod ord">
          <ac:chgData name="Courtney Woolum" userId="85c78ab8a41235f3" providerId="LiveId" clId="{9331A487-A569-4A00-A3E7-58B43F306DEA}" dt="2024-04-04T01:47:27.903" v="30853" actId="700"/>
          <ac:spMkLst>
            <pc:docMk/>
            <pc:sldMk cId="1535258748" sldId="391"/>
            <ac:spMk id="5" creationId="{E1915F53-CEEA-1104-8528-DD136DEAB871}"/>
          </ac:spMkLst>
        </pc:spChg>
        <pc:spChg chg="add del mod ord">
          <ac:chgData name="Courtney Woolum" userId="85c78ab8a41235f3" providerId="LiveId" clId="{9331A487-A569-4A00-A3E7-58B43F306DEA}" dt="2024-04-04T03:15:33.883" v="32200" actId="478"/>
          <ac:spMkLst>
            <pc:docMk/>
            <pc:sldMk cId="1535258748" sldId="391"/>
            <ac:spMk id="6" creationId="{7227ECC6-8DAF-6C1D-64A7-6EA50FB1BBA6}"/>
          </ac:spMkLst>
        </pc:spChg>
        <pc:spChg chg="add del mod ord">
          <ac:chgData name="Courtney Woolum" userId="85c78ab8a41235f3" providerId="LiveId" clId="{9331A487-A569-4A00-A3E7-58B43F306DEA}" dt="2024-04-04T01:48:50.355" v="30866" actId="478"/>
          <ac:spMkLst>
            <pc:docMk/>
            <pc:sldMk cId="1535258748" sldId="391"/>
            <ac:spMk id="7" creationId="{FAB7D8B5-CB58-9B27-1329-450E464273A1}"/>
          </ac:spMkLst>
        </pc:spChg>
        <pc:spChg chg="add mod ord">
          <ac:chgData name="Courtney Woolum" userId="85c78ab8a41235f3" providerId="LiveId" clId="{9331A487-A569-4A00-A3E7-58B43F306DEA}" dt="2024-04-04T03:34:22.112" v="32453" actId="1076"/>
          <ac:spMkLst>
            <pc:docMk/>
            <pc:sldMk cId="1535258748" sldId="391"/>
            <ac:spMk id="11" creationId="{F225FB14-E48A-728B-88E0-6EC3D4A371BD}"/>
          </ac:spMkLst>
        </pc:spChg>
        <pc:spChg chg="add del mod ord">
          <ac:chgData name="Courtney Woolum" userId="85c78ab8a41235f3" providerId="LiveId" clId="{9331A487-A569-4A00-A3E7-58B43F306DEA}" dt="2024-04-04T03:15:17.504" v="32197" actId="478"/>
          <ac:spMkLst>
            <pc:docMk/>
            <pc:sldMk cId="1535258748" sldId="391"/>
            <ac:spMk id="12" creationId="{0878AF23-39C9-D49A-C854-2B7AA2C16016}"/>
          </ac:spMkLst>
        </pc:spChg>
        <pc:spChg chg="add del mod ord">
          <ac:chgData name="Courtney Woolum" userId="85c78ab8a41235f3" providerId="LiveId" clId="{9331A487-A569-4A00-A3E7-58B43F306DEA}" dt="2024-04-04T03:09:11.489" v="31786" actId="1032"/>
          <ac:spMkLst>
            <pc:docMk/>
            <pc:sldMk cId="1535258748" sldId="391"/>
            <ac:spMk id="13" creationId="{9BAE80EC-3348-95FC-5F8B-2E3087ACC5DF}"/>
          </ac:spMkLst>
        </pc:spChg>
        <pc:spChg chg="add del mod">
          <ac:chgData name="Courtney Woolum" userId="85c78ab8a41235f3" providerId="LiveId" clId="{9331A487-A569-4A00-A3E7-58B43F306DEA}" dt="2024-04-04T01:47:18.200" v="30852" actId="478"/>
          <ac:spMkLst>
            <pc:docMk/>
            <pc:sldMk cId="1535258748" sldId="391"/>
            <ac:spMk id="16" creationId="{A347BAD7-A879-46F4-E9F4-5549FFC6F093}"/>
          </ac:spMkLst>
        </pc:spChg>
        <pc:spChg chg="add del mod">
          <ac:chgData name="Courtney Woolum" userId="85c78ab8a41235f3" providerId="LiveId" clId="{9331A487-A569-4A00-A3E7-58B43F306DEA}" dt="2024-04-04T03:15:18.614" v="32198" actId="478"/>
          <ac:spMkLst>
            <pc:docMk/>
            <pc:sldMk cId="1535258748" sldId="391"/>
            <ac:spMk id="17" creationId="{29F943E5-11B8-A01B-3397-58C9D1012E29}"/>
          </ac:spMkLst>
        </pc:spChg>
        <pc:spChg chg="add mod">
          <ac:chgData name="Courtney Woolum" userId="85c78ab8a41235f3" providerId="LiveId" clId="{9331A487-A569-4A00-A3E7-58B43F306DEA}" dt="2024-04-04T03:35:08.506" v="32464" actId="20577"/>
          <ac:spMkLst>
            <pc:docMk/>
            <pc:sldMk cId="1535258748" sldId="391"/>
            <ac:spMk id="18" creationId="{BBAAAC1D-2D51-02D6-1416-BDFA51A7824B}"/>
          </ac:spMkLst>
        </pc:spChg>
        <pc:spChg chg="add del mod ord">
          <ac:chgData name="Courtney Woolum" userId="85c78ab8a41235f3" providerId="LiveId" clId="{9331A487-A569-4A00-A3E7-58B43F306DEA}" dt="2024-04-04T03:15:41.714" v="32201" actId="700"/>
          <ac:spMkLst>
            <pc:docMk/>
            <pc:sldMk cId="1535258748" sldId="391"/>
            <ac:spMk id="20" creationId="{C96C956A-B6EF-CB7F-E064-0DFFEF73F5F0}"/>
          </ac:spMkLst>
        </pc:spChg>
        <pc:spChg chg="add del mod ord">
          <ac:chgData name="Courtney Woolum" userId="85c78ab8a41235f3" providerId="LiveId" clId="{9331A487-A569-4A00-A3E7-58B43F306DEA}" dt="2024-04-04T03:15:46.782" v="32202" actId="478"/>
          <ac:spMkLst>
            <pc:docMk/>
            <pc:sldMk cId="1535258748" sldId="391"/>
            <ac:spMk id="22" creationId="{06CF1E53-9851-D33C-0EED-2D231EAF7060}"/>
          </ac:spMkLst>
        </pc:spChg>
        <pc:spChg chg="add mod">
          <ac:chgData name="Courtney Woolum" userId="85c78ab8a41235f3" providerId="LiveId" clId="{9331A487-A569-4A00-A3E7-58B43F306DEA}" dt="2024-04-04T03:19:25.817" v="32360"/>
          <ac:spMkLst>
            <pc:docMk/>
            <pc:sldMk cId="1535258748" sldId="391"/>
            <ac:spMk id="23" creationId="{1E8FFD52-CCEF-3962-6086-3F70AC8B775C}"/>
          </ac:spMkLst>
        </pc:spChg>
        <pc:spChg chg="add mod ord topLvl">
          <ac:chgData name="Courtney Woolum" userId="85c78ab8a41235f3" providerId="LiveId" clId="{9331A487-A569-4A00-A3E7-58B43F306DEA}" dt="2024-04-04T08:29:14.027" v="32711" actId="167"/>
          <ac:spMkLst>
            <pc:docMk/>
            <pc:sldMk cId="1535258748" sldId="391"/>
            <ac:spMk id="24" creationId="{85AD01AD-7D7C-2D4C-9325-477753ECD682}"/>
          </ac:spMkLst>
        </pc:spChg>
        <pc:spChg chg="add mod ord topLvl">
          <ac:chgData name="Courtney Woolum" userId="85c78ab8a41235f3" providerId="LiveId" clId="{9331A487-A569-4A00-A3E7-58B43F306DEA}" dt="2024-04-04T08:29:14.027" v="32711" actId="167"/>
          <ac:spMkLst>
            <pc:docMk/>
            <pc:sldMk cId="1535258748" sldId="391"/>
            <ac:spMk id="25" creationId="{35CFE8FE-C13D-3A8E-D862-753E3EA83A09}"/>
          </ac:spMkLst>
        </pc:spChg>
        <pc:spChg chg="add mod ord topLvl">
          <ac:chgData name="Courtney Woolum" userId="85c78ab8a41235f3" providerId="LiveId" clId="{9331A487-A569-4A00-A3E7-58B43F306DEA}" dt="2024-04-04T08:29:14.027" v="32711" actId="167"/>
          <ac:spMkLst>
            <pc:docMk/>
            <pc:sldMk cId="1535258748" sldId="391"/>
            <ac:spMk id="26" creationId="{2B072AF2-7870-ECAC-3E70-6A3CF38680BD}"/>
          </ac:spMkLst>
        </pc:spChg>
        <pc:spChg chg="add mod ord topLvl">
          <ac:chgData name="Courtney Woolum" userId="85c78ab8a41235f3" providerId="LiveId" clId="{9331A487-A569-4A00-A3E7-58B43F306DEA}" dt="2024-04-04T08:29:14.027" v="32711" actId="167"/>
          <ac:spMkLst>
            <pc:docMk/>
            <pc:sldMk cId="1535258748" sldId="391"/>
            <ac:spMk id="27" creationId="{1BC9D412-8690-2319-F3E4-765665FA4062}"/>
          </ac:spMkLst>
        </pc:spChg>
        <pc:spChg chg="add mod ord topLvl">
          <ac:chgData name="Courtney Woolum" userId="85c78ab8a41235f3" providerId="LiveId" clId="{9331A487-A569-4A00-A3E7-58B43F306DEA}" dt="2024-04-04T08:29:14.027" v="32711" actId="167"/>
          <ac:spMkLst>
            <pc:docMk/>
            <pc:sldMk cId="1535258748" sldId="391"/>
            <ac:spMk id="28" creationId="{0F7BAF93-087C-DF06-2C2D-5F90D9ADDB9C}"/>
          </ac:spMkLst>
        </pc:spChg>
        <pc:spChg chg="add mod ord topLvl">
          <ac:chgData name="Courtney Woolum" userId="85c78ab8a41235f3" providerId="LiveId" clId="{9331A487-A569-4A00-A3E7-58B43F306DEA}" dt="2024-04-04T08:29:14.027" v="32711" actId="167"/>
          <ac:spMkLst>
            <pc:docMk/>
            <pc:sldMk cId="1535258748" sldId="391"/>
            <ac:spMk id="29" creationId="{B79504EC-312A-46EE-7191-708FAAB7A49A}"/>
          </ac:spMkLst>
        </pc:spChg>
        <pc:spChg chg="add mod ord topLvl">
          <ac:chgData name="Courtney Woolum" userId="85c78ab8a41235f3" providerId="LiveId" clId="{9331A487-A569-4A00-A3E7-58B43F306DEA}" dt="2024-04-04T08:29:14.027" v="32711" actId="167"/>
          <ac:spMkLst>
            <pc:docMk/>
            <pc:sldMk cId="1535258748" sldId="391"/>
            <ac:spMk id="30" creationId="{E915FC57-DB25-9980-6475-996CB9934056}"/>
          </ac:spMkLst>
        </pc:spChg>
        <pc:spChg chg="add del mod">
          <ac:chgData name="Courtney Woolum" userId="85c78ab8a41235f3" providerId="LiveId" clId="{9331A487-A569-4A00-A3E7-58B43F306DEA}" dt="2024-04-04T03:23:13.595" v="32419" actId="478"/>
          <ac:spMkLst>
            <pc:docMk/>
            <pc:sldMk cId="1535258748" sldId="391"/>
            <ac:spMk id="31" creationId="{F08A25EB-A872-85C3-F2FD-B7CA941BD05F}"/>
          </ac:spMkLst>
        </pc:spChg>
        <pc:spChg chg="add mod ord topLvl">
          <ac:chgData name="Courtney Woolum" userId="85c78ab8a41235f3" providerId="LiveId" clId="{9331A487-A569-4A00-A3E7-58B43F306DEA}" dt="2024-04-04T08:29:14.027" v="32711" actId="167"/>
          <ac:spMkLst>
            <pc:docMk/>
            <pc:sldMk cId="1535258748" sldId="391"/>
            <ac:spMk id="32" creationId="{14D81ECD-33CB-EDDC-06FD-44DD25B23938}"/>
          </ac:spMkLst>
        </pc:spChg>
        <pc:spChg chg="add mod ord topLvl">
          <ac:chgData name="Courtney Woolum" userId="85c78ab8a41235f3" providerId="LiveId" clId="{9331A487-A569-4A00-A3E7-58B43F306DEA}" dt="2024-04-04T08:29:14.027" v="32711" actId="167"/>
          <ac:spMkLst>
            <pc:docMk/>
            <pc:sldMk cId="1535258748" sldId="391"/>
            <ac:spMk id="33" creationId="{E271CC21-22DC-C7F4-442A-10498EFB7BE5}"/>
          </ac:spMkLst>
        </pc:spChg>
        <pc:grpChg chg="add del mod">
          <ac:chgData name="Courtney Woolum" userId="85c78ab8a41235f3" providerId="LiveId" clId="{9331A487-A569-4A00-A3E7-58B43F306DEA}" dt="2024-04-04T03:35:56.718" v="32467" actId="165"/>
          <ac:grpSpMkLst>
            <pc:docMk/>
            <pc:sldMk cId="1535258748" sldId="391"/>
            <ac:grpSpMk id="34" creationId="{027EEBEC-D925-044E-B9A9-C644C6A9E2E0}"/>
          </ac:grpSpMkLst>
        </pc:grpChg>
        <pc:grpChg chg="add del mod">
          <ac:chgData name="Courtney Woolum" userId="85c78ab8a41235f3" providerId="LiveId" clId="{9331A487-A569-4A00-A3E7-58B43F306DEA}" dt="2024-04-04T03:32:51.266" v="32449" actId="165"/>
          <ac:grpSpMkLst>
            <pc:docMk/>
            <pc:sldMk cId="1535258748" sldId="391"/>
            <ac:grpSpMk id="35" creationId="{B041EA64-F7D7-F465-6A45-D9DCF1C2F2B0}"/>
          </ac:grpSpMkLst>
        </pc:grpChg>
        <pc:grpChg chg="add del mod">
          <ac:chgData name="Courtney Woolum" userId="85c78ab8a41235f3" providerId="LiveId" clId="{9331A487-A569-4A00-A3E7-58B43F306DEA}" dt="2024-04-04T03:32:41.012" v="32446" actId="165"/>
          <ac:grpSpMkLst>
            <pc:docMk/>
            <pc:sldMk cId="1535258748" sldId="391"/>
            <ac:grpSpMk id="36" creationId="{69AE496C-EA20-51A4-2CB1-55E1E3D9FBF4}"/>
          </ac:grpSpMkLst>
        </pc:grpChg>
        <pc:graphicFrameChg chg="add del mod modGraphic">
          <ac:chgData name="Courtney Woolum" userId="85c78ab8a41235f3" providerId="LiveId" clId="{9331A487-A569-4A00-A3E7-58B43F306DEA}" dt="2024-04-04T01:49:53.768" v="30877" actId="478"/>
          <ac:graphicFrameMkLst>
            <pc:docMk/>
            <pc:sldMk cId="1535258748" sldId="391"/>
            <ac:graphicFrameMk id="8" creationId="{CD4A4045-945B-7F96-FB04-4ADA5EF224D0}"/>
          </ac:graphicFrameMkLst>
        </pc:graphicFrameChg>
        <pc:graphicFrameChg chg="add del modGraphic">
          <ac:chgData name="Courtney Woolum" userId="85c78ab8a41235f3" providerId="LiveId" clId="{9331A487-A569-4A00-A3E7-58B43F306DEA}" dt="2024-04-04T01:50:16.142" v="30879" actId="478"/>
          <ac:graphicFrameMkLst>
            <pc:docMk/>
            <pc:sldMk cId="1535258748" sldId="391"/>
            <ac:graphicFrameMk id="9" creationId="{3ABA30B7-1F4C-E902-297E-EBBA1BD3E7AF}"/>
          </ac:graphicFrameMkLst>
        </pc:graphicFrameChg>
        <pc:graphicFrameChg chg="add del mod modGraphic">
          <ac:chgData name="Courtney Woolum" userId="85c78ab8a41235f3" providerId="LiveId" clId="{9331A487-A569-4A00-A3E7-58B43F306DEA}" dt="2024-04-04T02:20:54.715" v="31091" actId="478"/>
          <ac:graphicFrameMkLst>
            <pc:docMk/>
            <pc:sldMk cId="1535258748" sldId="391"/>
            <ac:graphicFrameMk id="10" creationId="{93DAA57F-E869-CCDC-1025-9422884810CD}"/>
          </ac:graphicFrameMkLst>
        </pc:graphicFrameChg>
        <pc:graphicFrameChg chg="add del modGraphic">
          <ac:chgData name="Courtney Woolum" userId="85c78ab8a41235f3" providerId="LiveId" clId="{9331A487-A569-4A00-A3E7-58B43F306DEA}" dt="2024-04-04T03:15:13.445" v="32194" actId="478"/>
          <ac:graphicFrameMkLst>
            <pc:docMk/>
            <pc:sldMk cId="1535258748" sldId="391"/>
            <ac:graphicFrameMk id="14" creationId="{EEDB2963-AA13-28AB-7365-82D1FF85CB61}"/>
          </ac:graphicFrameMkLst>
        </pc:graphicFrameChg>
        <pc:graphicFrameChg chg="add del mod">
          <ac:chgData name="Courtney Woolum" userId="85c78ab8a41235f3" providerId="LiveId" clId="{9331A487-A569-4A00-A3E7-58B43F306DEA}" dt="2024-04-04T03:08:15.957" v="31769" actId="478"/>
          <ac:graphicFrameMkLst>
            <pc:docMk/>
            <pc:sldMk cId="1535258748" sldId="391"/>
            <ac:graphicFrameMk id="21" creationId="{8CCCE073-3CFD-A3F8-6902-22B853A8F0BA}"/>
          </ac:graphicFrameMkLst>
        </pc:graphicFrameChg>
      </pc:sldChg>
      <pc:sldChg chg="addSp delSp modSp add del mod">
        <pc:chgData name="Courtney Woolum" userId="85c78ab8a41235f3" providerId="LiveId" clId="{9331A487-A569-4A00-A3E7-58B43F306DEA}" dt="2024-04-04T01:45:08.157" v="30777" actId="2696"/>
        <pc:sldMkLst>
          <pc:docMk/>
          <pc:sldMk cId="223478697" sldId="392"/>
        </pc:sldMkLst>
        <pc:spChg chg="mod">
          <ac:chgData name="Courtney Woolum" userId="85c78ab8a41235f3" providerId="LiveId" clId="{9331A487-A569-4A00-A3E7-58B43F306DEA}" dt="2024-04-04T01:44:20.611" v="30774" actId="1076"/>
          <ac:spMkLst>
            <pc:docMk/>
            <pc:sldMk cId="223478697" sldId="392"/>
            <ac:spMk id="10" creationId="{23D725FA-EDB3-A4AA-50E6-203F030BC375}"/>
          </ac:spMkLst>
        </pc:spChg>
        <pc:spChg chg="mod">
          <ac:chgData name="Courtney Woolum" userId="85c78ab8a41235f3" providerId="LiveId" clId="{9331A487-A569-4A00-A3E7-58B43F306DEA}" dt="2024-04-04T01:44:07.574" v="30770" actId="1076"/>
          <ac:spMkLst>
            <pc:docMk/>
            <pc:sldMk cId="223478697" sldId="392"/>
            <ac:spMk id="14" creationId="{14A6ADF1-CC08-08DA-B868-3FEF2D55E1C7}"/>
          </ac:spMkLst>
        </pc:spChg>
        <pc:spChg chg="mod">
          <ac:chgData name="Courtney Woolum" userId="85c78ab8a41235f3" providerId="LiveId" clId="{9331A487-A569-4A00-A3E7-58B43F306DEA}" dt="2024-04-04T01:44:19.466" v="30773" actId="1076"/>
          <ac:spMkLst>
            <pc:docMk/>
            <pc:sldMk cId="223478697" sldId="392"/>
            <ac:spMk id="20" creationId="{85BDCD20-EE48-A1EF-D491-6D21F9E3BFBA}"/>
          </ac:spMkLst>
        </pc:spChg>
        <pc:spChg chg="mod">
          <ac:chgData name="Courtney Woolum" userId="85c78ab8a41235f3" providerId="LiveId" clId="{9331A487-A569-4A00-A3E7-58B43F306DEA}" dt="2024-04-04T01:44:23.203" v="30775" actId="1076"/>
          <ac:spMkLst>
            <pc:docMk/>
            <pc:sldMk cId="223478697" sldId="392"/>
            <ac:spMk id="24" creationId="{6BA5B64E-07E8-A5D9-52BC-4914A1157ECC}"/>
          </ac:spMkLst>
        </pc:spChg>
        <pc:spChg chg="mod">
          <ac:chgData name="Courtney Woolum" userId="85c78ab8a41235f3" providerId="LiveId" clId="{9331A487-A569-4A00-A3E7-58B43F306DEA}" dt="2024-04-04T01:44:05.442" v="30769" actId="1076"/>
          <ac:spMkLst>
            <pc:docMk/>
            <pc:sldMk cId="223478697" sldId="392"/>
            <ac:spMk id="34" creationId="{F05983CA-E9E1-29C6-0DC0-C58A2286F001}"/>
          </ac:spMkLst>
        </pc:spChg>
        <pc:graphicFrameChg chg="add mod ord modGraphic">
          <ac:chgData name="Courtney Woolum" userId="85c78ab8a41235f3" providerId="LiveId" clId="{9331A487-A569-4A00-A3E7-58B43F306DEA}" dt="2024-04-04T01:44:02.967" v="30768" actId="1076"/>
          <ac:graphicFrameMkLst>
            <pc:docMk/>
            <pc:sldMk cId="223478697" sldId="392"/>
            <ac:graphicFrameMk id="2" creationId="{0D070976-36AB-F2ED-EBF4-D37A5C342840}"/>
          </ac:graphicFrameMkLst>
        </pc:graphicFrameChg>
        <pc:graphicFrameChg chg="del mod">
          <ac:chgData name="Courtney Woolum" userId="85c78ab8a41235f3" providerId="LiveId" clId="{9331A487-A569-4A00-A3E7-58B43F306DEA}" dt="2024-04-04T01:43:57.586" v="30767" actId="478"/>
          <ac:graphicFrameMkLst>
            <pc:docMk/>
            <pc:sldMk cId="223478697" sldId="392"/>
            <ac:graphicFrameMk id="12" creationId="{7589496F-4D8C-4F95-B023-2C64E7AE9E84}"/>
          </ac:graphicFrameMkLst>
        </pc:graphicFrameChg>
      </pc:sldChg>
      <pc:sldChg chg="addSp delSp modSp add mod ord modClrScheme modAnim chgLayout modNotesTx">
        <pc:chgData name="Courtney Woolum" userId="85c78ab8a41235f3" providerId="LiveId" clId="{9331A487-A569-4A00-A3E7-58B43F306DEA}" dt="2024-04-05T06:21:07.655" v="38300" actId="20577"/>
        <pc:sldMkLst>
          <pc:docMk/>
          <pc:sldMk cId="3808013380" sldId="392"/>
        </pc:sldMkLst>
        <pc:spChg chg="mod ord">
          <ac:chgData name="Courtney Woolum" userId="85c78ab8a41235f3" providerId="LiveId" clId="{9331A487-A569-4A00-A3E7-58B43F306DEA}" dt="2024-04-04T02:59:26.554" v="31640" actId="700"/>
          <ac:spMkLst>
            <pc:docMk/>
            <pc:sldMk cId="3808013380" sldId="392"/>
            <ac:spMk id="2" creationId="{65F8BF14-82B6-7B35-F690-AF9F3DE38707}"/>
          </ac:spMkLst>
        </pc:spChg>
        <pc:spChg chg="add del mod ord">
          <ac:chgData name="Courtney Woolum" userId="85c78ab8a41235f3" providerId="LiveId" clId="{9331A487-A569-4A00-A3E7-58B43F306DEA}" dt="2024-04-04T02:57:36.420" v="31567" actId="700"/>
          <ac:spMkLst>
            <pc:docMk/>
            <pc:sldMk cId="3808013380" sldId="392"/>
            <ac:spMk id="3" creationId="{5EDDF41B-F38D-F399-3F31-4799F2E88A24}"/>
          </ac:spMkLst>
        </pc:spChg>
        <pc:spChg chg="add mod ord">
          <ac:chgData name="Courtney Woolum" userId="85c78ab8a41235f3" providerId="LiveId" clId="{9331A487-A569-4A00-A3E7-58B43F306DEA}" dt="2024-04-05T06:18:59.902" v="38090" actId="5793"/>
          <ac:spMkLst>
            <pc:docMk/>
            <pc:sldMk cId="3808013380" sldId="392"/>
            <ac:spMk id="4" creationId="{2A6AF018-D1D5-6825-5D94-9C932B2D68F0}"/>
          </ac:spMkLst>
        </pc:spChg>
        <pc:spChg chg="add mod ord">
          <ac:chgData name="Courtney Woolum" userId="85c78ab8a41235f3" providerId="LiveId" clId="{9331A487-A569-4A00-A3E7-58B43F306DEA}" dt="2024-04-05T06:19:12.638" v="38123" actId="1076"/>
          <ac:spMkLst>
            <pc:docMk/>
            <pc:sldMk cId="3808013380" sldId="392"/>
            <ac:spMk id="5" creationId="{2C95A05D-69D3-3ED7-76AF-C26242930A3D}"/>
          </ac:spMkLst>
        </pc:spChg>
        <pc:spChg chg="mod ord">
          <ac:chgData name="Courtney Woolum" userId="85c78ab8a41235f3" providerId="LiveId" clId="{9331A487-A569-4A00-A3E7-58B43F306DEA}" dt="2024-04-05T06:20:05.438" v="38180" actId="20577"/>
          <ac:spMkLst>
            <pc:docMk/>
            <pc:sldMk cId="3808013380" sldId="392"/>
            <ac:spMk id="6" creationId="{7227ECC6-8DAF-6C1D-64A7-6EA50FB1BBA6}"/>
          </ac:spMkLst>
        </pc:spChg>
        <pc:spChg chg="add mod ord">
          <ac:chgData name="Courtney Woolum" userId="85c78ab8a41235f3" providerId="LiveId" clId="{9331A487-A569-4A00-A3E7-58B43F306DEA}" dt="2024-04-05T06:21:07.655" v="38300" actId="20577"/>
          <ac:spMkLst>
            <pc:docMk/>
            <pc:sldMk cId="3808013380" sldId="392"/>
            <ac:spMk id="7" creationId="{49C865FF-6F9F-39B3-462E-67E94731A359}"/>
          </ac:spMkLst>
        </pc:spChg>
        <pc:graphicFrameChg chg="del mod">
          <ac:chgData name="Courtney Woolum" userId="85c78ab8a41235f3" providerId="LiveId" clId="{9331A487-A569-4A00-A3E7-58B43F306DEA}" dt="2024-04-04T02:56:53.551" v="31559" actId="478"/>
          <ac:graphicFrameMkLst>
            <pc:docMk/>
            <pc:sldMk cId="3808013380" sldId="392"/>
            <ac:graphicFrameMk id="10" creationId="{93DAA57F-E869-CCDC-1025-9422884810CD}"/>
          </ac:graphicFrameMkLst>
        </pc:graphicFrameChg>
        <pc:graphicFrameChg chg="del">
          <ac:chgData name="Courtney Woolum" userId="85c78ab8a41235f3" providerId="LiveId" clId="{9331A487-A569-4A00-A3E7-58B43F306DEA}" dt="2024-04-04T02:41:24.391" v="31313" actId="478"/>
          <ac:graphicFrameMkLst>
            <pc:docMk/>
            <pc:sldMk cId="3808013380" sldId="392"/>
            <ac:graphicFrameMk id="21" creationId="{8CCCE073-3CFD-A3F8-6902-22B853A8F0BA}"/>
          </ac:graphicFrameMkLst>
        </pc:graphicFrameChg>
      </pc:sldChg>
      <pc:sldChg chg="delSp modSp add del mod ord modShow">
        <pc:chgData name="Courtney Woolum" userId="85c78ab8a41235f3" providerId="LiveId" clId="{9331A487-A569-4A00-A3E7-58B43F306DEA}" dt="2024-04-05T07:02:41.433" v="38557" actId="1076"/>
        <pc:sldMkLst>
          <pc:docMk/>
          <pc:sldMk cId="3722691345" sldId="393"/>
        </pc:sldMkLst>
        <pc:graphicFrameChg chg="del">
          <ac:chgData name="Courtney Woolum" userId="85c78ab8a41235f3" providerId="LiveId" clId="{9331A487-A569-4A00-A3E7-58B43F306DEA}" dt="2024-04-05T07:02:37.620" v="38556" actId="478"/>
          <ac:graphicFrameMkLst>
            <pc:docMk/>
            <pc:sldMk cId="3722691345" sldId="393"/>
            <ac:graphicFrameMk id="16" creationId="{FFA21D92-892D-C544-0F41-1D65DF9136A1}"/>
          </ac:graphicFrameMkLst>
        </pc:graphicFrameChg>
        <pc:picChg chg="mod">
          <ac:chgData name="Courtney Woolum" userId="85c78ab8a41235f3" providerId="LiveId" clId="{9331A487-A569-4A00-A3E7-58B43F306DEA}" dt="2024-04-05T07:02:34.661" v="38555" actId="1076"/>
          <ac:picMkLst>
            <pc:docMk/>
            <pc:sldMk cId="3722691345" sldId="393"/>
            <ac:picMk id="13" creationId="{B7EC8EBF-FED6-8003-DF6B-03D830768CBF}"/>
          </ac:picMkLst>
        </pc:picChg>
        <pc:picChg chg="mod">
          <ac:chgData name="Courtney Woolum" userId="85c78ab8a41235f3" providerId="LiveId" clId="{9331A487-A569-4A00-A3E7-58B43F306DEA}" dt="2024-04-05T07:02:41.433" v="38557" actId="1076"/>
          <ac:picMkLst>
            <pc:docMk/>
            <pc:sldMk cId="3722691345" sldId="393"/>
            <ac:picMk id="15" creationId="{5AD42687-D982-7955-0A50-21E01CCEAFEC}"/>
          </ac:picMkLst>
        </pc:picChg>
      </pc:sldChg>
      <pc:sldChg chg="add del">
        <pc:chgData name="Courtney Woolum" userId="85c78ab8a41235f3" providerId="LiveId" clId="{9331A487-A569-4A00-A3E7-58B43F306DEA}" dt="2024-04-04T01:45:10.828" v="30778" actId="2696"/>
        <pc:sldMkLst>
          <pc:docMk/>
          <pc:sldMk cId="3885517961" sldId="393"/>
        </pc:sldMkLst>
      </pc:sldChg>
      <pc:sldChg chg="addSp delSp modSp add mod ord delAnim modAnim chgLayout modNotesTx">
        <pc:chgData name="Courtney Woolum" userId="85c78ab8a41235f3" providerId="LiveId" clId="{9331A487-A569-4A00-A3E7-58B43F306DEA}" dt="2024-04-05T04:26:49.977" v="36656" actId="20577"/>
        <pc:sldMkLst>
          <pc:docMk/>
          <pc:sldMk cId="841112902" sldId="394"/>
        </pc:sldMkLst>
        <pc:spChg chg="mod ord">
          <ac:chgData name="Courtney Woolum" userId="85c78ab8a41235f3" providerId="LiveId" clId="{9331A487-A569-4A00-A3E7-58B43F306DEA}" dt="2024-04-05T03:13:53.765" v="36178" actId="20577"/>
          <ac:spMkLst>
            <pc:docMk/>
            <pc:sldMk cId="841112902" sldId="394"/>
            <ac:spMk id="2" creationId="{54CA6C8E-9780-1984-3123-E1CBE3E6D632}"/>
          </ac:spMkLst>
        </pc:spChg>
        <pc:spChg chg="del">
          <ac:chgData name="Courtney Woolum" userId="85c78ab8a41235f3" providerId="LiveId" clId="{9331A487-A569-4A00-A3E7-58B43F306DEA}" dt="2024-04-05T03:03:52.678" v="35829" actId="478"/>
          <ac:spMkLst>
            <pc:docMk/>
            <pc:sldMk cId="841112902" sldId="394"/>
            <ac:spMk id="4" creationId="{52410B6C-EBE8-920B-FB72-FDC185AD968C}"/>
          </ac:spMkLst>
        </pc:spChg>
        <pc:spChg chg="add del mod">
          <ac:chgData name="Courtney Woolum" userId="85c78ab8a41235f3" providerId="LiveId" clId="{9331A487-A569-4A00-A3E7-58B43F306DEA}" dt="2024-04-05T03:04:29.448" v="35848" actId="700"/>
          <ac:spMkLst>
            <pc:docMk/>
            <pc:sldMk cId="841112902" sldId="394"/>
            <ac:spMk id="5" creationId="{0E0BC082-38E2-C024-871E-430D951AF9C6}"/>
          </ac:spMkLst>
        </pc:spChg>
        <pc:spChg chg="add mod ord">
          <ac:chgData name="Courtney Woolum" userId="85c78ab8a41235f3" providerId="LiveId" clId="{9331A487-A569-4A00-A3E7-58B43F306DEA}" dt="2024-04-05T03:11:24.346" v="36053" actId="207"/>
          <ac:spMkLst>
            <pc:docMk/>
            <pc:sldMk cId="841112902" sldId="394"/>
            <ac:spMk id="6" creationId="{25E500EF-3CFE-B0C2-8841-3F4162FEA11E}"/>
          </ac:spMkLst>
        </pc:spChg>
        <pc:spChg chg="add mod ord">
          <ac:chgData name="Courtney Woolum" userId="85c78ab8a41235f3" providerId="LiveId" clId="{9331A487-A569-4A00-A3E7-58B43F306DEA}" dt="2024-04-05T04:23:46.423" v="36585" actId="14100"/>
          <ac:spMkLst>
            <pc:docMk/>
            <pc:sldMk cId="841112902" sldId="394"/>
            <ac:spMk id="8" creationId="{9520F893-854F-524E-8C5A-78E3EB0EF347}"/>
          </ac:spMkLst>
        </pc:spChg>
        <pc:spChg chg="del topLvl">
          <ac:chgData name="Courtney Woolum" userId="85c78ab8a41235f3" providerId="LiveId" clId="{9331A487-A569-4A00-A3E7-58B43F306DEA}" dt="2024-04-05T03:08:49.908" v="36017" actId="478"/>
          <ac:spMkLst>
            <pc:docMk/>
            <pc:sldMk cId="841112902" sldId="394"/>
            <ac:spMk id="9" creationId="{C55E6268-3BD0-EA53-1A22-6B33EF981B25}"/>
          </ac:spMkLst>
        </pc:spChg>
        <pc:spChg chg="del topLvl">
          <ac:chgData name="Courtney Woolum" userId="85c78ab8a41235f3" providerId="LiveId" clId="{9331A487-A569-4A00-A3E7-58B43F306DEA}" dt="2024-04-05T03:03:55.491" v="35830" actId="478"/>
          <ac:spMkLst>
            <pc:docMk/>
            <pc:sldMk cId="841112902" sldId="394"/>
            <ac:spMk id="10" creationId="{F81F9603-A36F-4FCF-4F40-54045CEED7BA}"/>
          </ac:spMkLst>
        </pc:spChg>
        <pc:spChg chg="add mod ord">
          <ac:chgData name="Courtney Woolum" userId="85c78ab8a41235f3" providerId="LiveId" clId="{9331A487-A569-4A00-A3E7-58B43F306DEA}" dt="2024-04-05T03:11:22.067" v="36052" actId="207"/>
          <ac:spMkLst>
            <pc:docMk/>
            <pc:sldMk cId="841112902" sldId="394"/>
            <ac:spMk id="13" creationId="{782F31A5-D017-441A-E995-5C3061898153}"/>
          </ac:spMkLst>
        </pc:spChg>
        <pc:spChg chg="del">
          <ac:chgData name="Courtney Woolum" userId="85c78ab8a41235f3" providerId="LiveId" clId="{9331A487-A569-4A00-A3E7-58B43F306DEA}" dt="2024-04-05T03:03:35.853" v="35824" actId="478"/>
          <ac:spMkLst>
            <pc:docMk/>
            <pc:sldMk cId="841112902" sldId="394"/>
            <ac:spMk id="14" creationId="{A1E6E2EE-56D2-029D-A74B-1146D71A1093}"/>
          </ac:spMkLst>
        </pc:spChg>
        <pc:spChg chg="add del mod ord">
          <ac:chgData name="Courtney Woolum" userId="85c78ab8a41235f3" providerId="LiveId" clId="{9331A487-A569-4A00-A3E7-58B43F306DEA}" dt="2024-04-05T03:08:44.914" v="36015" actId="478"/>
          <ac:spMkLst>
            <pc:docMk/>
            <pc:sldMk cId="841112902" sldId="394"/>
            <ac:spMk id="15" creationId="{C2C6C619-745F-76B8-5330-0E4C43650300}"/>
          </ac:spMkLst>
        </pc:spChg>
        <pc:spChg chg="add mod">
          <ac:chgData name="Courtney Woolum" userId="85c78ab8a41235f3" providerId="LiveId" clId="{9331A487-A569-4A00-A3E7-58B43F306DEA}" dt="2024-04-05T03:11:39.610" v="36055" actId="207"/>
          <ac:spMkLst>
            <pc:docMk/>
            <pc:sldMk cId="841112902" sldId="394"/>
            <ac:spMk id="17" creationId="{712246C2-C7A4-D82F-8FD1-1B8F0D41A8E8}"/>
          </ac:spMkLst>
        </pc:spChg>
        <pc:spChg chg="del mod">
          <ac:chgData name="Courtney Woolum" userId="85c78ab8a41235f3" providerId="LiveId" clId="{9331A487-A569-4A00-A3E7-58B43F306DEA}" dt="2024-04-05T03:04:34.753" v="35851" actId="478"/>
          <ac:spMkLst>
            <pc:docMk/>
            <pc:sldMk cId="841112902" sldId="394"/>
            <ac:spMk id="25" creationId="{17EC71F7-A4AE-CDDA-96F1-1BF69972EA77}"/>
          </ac:spMkLst>
        </pc:spChg>
        <pc:grpChg chg="del">
          <ac:chgData name="Courtney Woolum" userId="85c78ab8a41235f3" providerId="LiveId" clId="{9331A487-A569-4A00-A3E7-58B43F306DEA}" dt="2024-04-05T03:03:33.890" v="35823" actId="478"/>
          <ac:grpSpMkLst>
            <pc:docMk/>
            <pc:sldMk cId="841112902" sldId="394"/>
            <ac:grpSpMk id="11" creationId="{5720AA43-2139-1C13-6730-C2ADFACC5EE0}"/>
          </ac:grpSpMkLst>
        </pc:grpChg>
        <pc:grpChg chg="del">
          <ac:chgData name="Courtney Woolum" userId="85c78ab8a41235f3" providerId="LiveId" clId="{9331A487-A569-4A00-A3E7-58B43F306DEA}" dt="2024-04-05T03:03:55.491" v="35830" actId="478"/>
          <ac:grpSpMkLst>
            <pc:docMk/>
            <pc:sldMk cId="841112902" sldId="394"/>
            <ac:grpSpMk id="12" creationId="{E4EFD0BC-0F9F-F011-850B-9ED86B423511}"/>
          </ac:grpSpMkLst>
        </pc:grpChg>
        <pc:grpChg chg="del">
          <ac:chgData name="Courtney Woolum" userId="85c78ab8a41235f3" providerId="LiveId" clId="{9331A487-A569-4A00-A3E7-58B43F306DEA}" dt="2024-04-05T03:03:37.521" v="35825" actId="478"/>
          <ac:grpSpMkLst>
            <pc:docMk/>
            <pc:sldMk cId="841112902" sldId="394"/>
            <ac:grpSpMk id="20" creationId="{9C2CEB5F-FAD3-1A06-104B-96C7DD61B4CE}"/>
          </ac:grpSpMkLst>
        </pc:grpChg>
        <pc:picChg chg="del">
          <ac:chgData name="Courtney Woolum" userId="85c78ab8a41235f3" providerId="LiveId" clId="{9331A487-A569-4A00-A3E7-58B43F306DEA}" dt="2024-04-05T03:03:33.890" v="35823" actId="478"/>
          <ac:picMkLst>
            <pc:docMk/>
            <pc:sldMk cId="841112902" sldId="394"/>
            <ac:picMk id="7" creationId="{F333E755-0C17-DE86-D1A3-41C48BF3DCFC}"/>
          </ac:picMkLst>
        </pc:picChg>
      </pc:sldChg>
      <pc:sldChg chg="new del ord">
        <pc:chgData name="Courtney Woolum" userId="85c78ab8a41235f3" providerId="LiveId" clId="{9331A487-A569-4A00-A3E7-58B43F306DEA}" dt="2024-04-05T02:56:13.947" v="35800" actId="2696"/>
        <pc:sldMkLst>
          <pc:docMk/>
          <pc:sldMk cId="2764137911" sldId="394"/>
        </pc:sldMkLst>
      </pc:sldChg>
      <pc:sldChg chg="modSp add del mod ord modAnim">
        <pc:chgData name="Courtney Woolum" userId="85c78ab8a41235f3" providerId="LiveId" clId="{9331A487-A569-4A00-A3E7-58B43F306DEA}" dt="2024-04-05T13:52:05.459" v="39494" actId="14100"/>
        <pc:sldMkLst>
          <pc:docMk/>
          <pc:sldMk cId="536520601" sldId="395"/>
        </pc:sldMkLst>
        <pc:spChg chg="mod">
          <ac:chgData name="Courtney Woolum" userId="85c78ab8a41235f3" providerId="LiveId" clId="{9331A487-A569-4A00-A3E7-58B43F306DEA}" dt="2024-04-05T03:29:54.102" v="36430" actId="207"/>
          <ac:spMkLst>
            <pc:docMk/>
            <pc:sldMk cId="536520601" sldId="395"/>
            <ac:spMk id="7" creationId="{196F31A4-6D99-E850-7E39-E58B6BD9D3D6}"/>
          </ac:spMkLst>
        </pc:spChg>
        <pc:spChg chg="mod">
          <ac:chgData name="Courtney Woolum" userId="85c78ab8a41235f3" providerId="LiveId" clId="{9331A487-A569-4A00-A3E7-58B43F306DEA}" dt="2024-04-05T03:29:54.102" v="36430" actId="207"/>
          <ac:spMkLst>
            <pc:docMk/>
            <pc:sldMk cId="536520601" sldId="395"/>
            <ac:spMk id="8" creationId="{5C2B1F5C-7B78-ED41-309E-325B486D8364}"/>
          </ac:spMkLst>
        </pc:spChg>
        <pc:spChg chg="mod">
          <ac:chgData name="Courtney Woolum" userId="85c78ab8a41235f3" providerId="LiveId" clId="{9331A487-A569-4A00-A3E7-58B43F306DEA}" dt="2024-04-05T03:27:57.770" v="36416" actId="1582"/>
          <ac:spMkLst>
            <pc:docMk/>
            <pc:sldMk cId="536520601" sldId="395"/>
            <ac:spMk id="27" creationId="{3FBDEEDC-E60B-D520-5772-85FC9F9168DE}"/>
          </ac:spMkLst>
        </pc:spChg>
        <pc:spChg chg="mod">
          <ac:chgData name="Courtney Woolum" userId="85c78ab8a41235f3" providerId="LiveId" clId="{9331A487-A569-4A00-A3E7-58B43F306DEA}" dt="2024-04-05T13:51:10.425" v="39490" actId="14100"/>
          <ac:spMkLst>
            <pc:docMk/>
            <pc:sldMk cId="536520601" sldId="395"/>
            <ac:spMk id="28" creationId="{787D4C50-9DBE-3FBB-FE68-5084E1FE05A6}"/>
          </ac:spMkLst>
        </pc:spChg>
        <pc:spChg chg="mod">
          <ac:chgData name="Courtney Woolum" userId="85c78ab8a41235f3" providerId="LiveId" clId="{9331A487-A569-4A00-A3E7-58B43F306DEA}" dt="2024-04-05T03:28:23.779" v="36418" actId="20578"/>
          <ac:spMkLst>
            <pc:docMk/>
            <pc:sldMk cId="536520601" sldId="395"/>
            <ac:spMk id="29" creationId="{80024AEE-C882-8A7A-A4C5-68DFB1B76F90}"/>
          </ac:spMkLst>
        </pc:spChg>
        <pc:spChg chg="mod">
          <ac:chgData name="Courtney Woolum" userId="85c78ab8a41235f3" providerId="LiveId" clId="{9331A487-A569-4A00-A3E7-58B43F306DEA}" dt="2024-04-05T13:51:42.641" v="39493" actId="14100"/>
          <ac:spMkLst>
            <pc:docMk/>
            <pc:sldMk cId="536520601" sldId="395"/>
            <ac:spMk id="36" creationId="{B4386897-5545-A9B2-9A23-BC3DA7B204E3}"/>
          </ac:spMkLst>
        </pc:spChg>
        <pc:spChg chg="mod">
          <ac:chgData name="Courtney Woolum" userId="85c78ab8a41235f3" providerId="LiveId" clId="{9331A487-A569-4A00-A3E7-58B43F306DEA}" dt="2024-04-05T03:29:25.293" v="36426" actId="2085"/>
          <ac:spMkLst>
            <pc:docMk/>
            <pc:sldMk cId="536520601" sldId="395"/>
            <ac:spMk id="43" creationId="{CEC36391-1F14-5EEA-EBAF-E9A1D7AAD6B6}"/>
          </ac:spMkLst>
        </pc:spChg>
        <pc:spChg chg="mod">
          <ac:chgData name="Courtney Woolum" userId="85c78ab8a41235f3" providerId="LiveId" clId="{9331A487-A569-4A00-A3E7-58B43F306DEA}" dt="2024-04-05T03:29:43.824" v="36429" actId="1076"/>
          <ac:spMkLst>
            <pc:docMk/>
            <pc:sldMk cId="536520601" sldId="395"/>
            <ac:spMk id="44" creationId="{C89E2134-8A36-9E28-F97B-C3B4B5A579ED}"/>
          </ac:spMkLst>
        </pc:spChg>
        <pc:spChg chg="mod">
          <ac:chgData name="Courtney Woolum" userId="85c78ab8a41235f3" providerId="LiveId" clId="{9331A487-A569-4A00-A3E7-58B43F306DEA}" dt="2024-04-05T03:30:27.201" v="36432" actId="208"/>
          <ac:spMkLst>
            <pc:docMk/>
            <pc:sldMk cId="536520601" sldId="395"/>
            <ac:spMk id="62" creationId="{28F0E4D4-57CA-3819-3B4E-FCBB72D255FB}"/>
          </ac:spMkLst>
        </pc:spChg>
        <pc:grpChg chg="mod ord">
          <ac:chgData name="Courtney Woolum" userId="85c78ab8a41235f3" providerId="LiveId" clId="{9331A487-A569-4A00-A3E7-58B43F306DEA}" dt="2024-04-05T03:30:33.992" v="36433" actId="167"/>
          <ac:grpSpMkLst>
            <pc:docMk/>
            <pc:sldMk cId="536520601" sldId="395"/>
            <ac:grpSpMk id="9" creationId="{56CE37CA-E6B2-CCA1-6BE7-8975B0D68B15}"/>
          </ac:grpSpMkLst>
        </pc:grpChg>
        <pc:grpChg chg="mod">
          <ac:chgData name="Courtney Woolum" userId="85c78ab8a41235f3" providerId="LiveId" clId="{9331A487-A569-4A00-A3E7-58B43F306DEA}" dt="2024-04-05T03:27:19.186" v="36410" actId="1076"/>
          <ac:grpSpMkLst>
            <pc:docMk/>
            <pc:sldMk cId="536520601" sldId="395"/>
            <ac:grpSpMk id="40" creationId="{8CC9429D-4DDB-D227-01F1-384151F7E8CD}"/>
          </ac:grpSpMkLst>
        </pc:grpChg>
        <pc:grpChg chg="mod ord">
          <ac:chgData name="Courtney Woolum" userId="85c78ab8a41235f3" providerId="LiveId" clId="{9331A487-A569-4A00-A3E7-58B43F306DEA}" dt="2024-04-05T03:30:33.992" v="36433" actId="167"/>
          <ac:grpSpMkLst>
            <pc:docMk/>
            <pc:sldMk cId="536520601" sldId="395"/>
            <ac:grpSpMk id="45" creationId="{AAA32636-30B4-87D3-D9FE-AFA30DA98232}"/>
          </ac:grpSpMkLst>
        </pc:grpChg>
        <pc:graphicFrameChg chg="mod ord modGraphic">
          <ac:chgData name="Courtney Woolum" userId="85c78ab8a41235f3" providerId="LiveId" clId="{9331A487-A569-4A00-A3E7-58B43F306DEA}" dt="2024-04-05T03:29:13.607" v="36425" actId="207"/>
          <ac:graphicFrameMkLst>
            <pc:docMk/>
            <pc:sldMk cId="536520601" sldId="395"/>
            <ac:graphicFrameMk id="10" creationId="{1EEE10F4-EB7F-BA4B-A3BC-77A1ED23345D}"/>
          </ac:graphicFrameMkLst>
        </pc:graphicFrameChg>
        <pc:picChg chg="mod">
          <ac:chgData name="Courtney Woolum" userId="85c78ab8a41235f3" providerId="LiveId" clId="{9331A487-A569-4A00-A3E7-58B43F306DEA}" dt="2024-04-05T03:30:10.421" v="36431" actId="208"/>
          <ac:picMkLst>
            <pc:docMk/>
            <pc:sldMk cId="536520601" sldId="395"/>
            <ac:picMk id="24" creationId="{E3FFB56B-0522-FCD9-B892-14E11AF8186C}"/>
          </ac:picMkLst>
        </pc:picChg>
        <pc:cxnChg chg="mod">
          <ac:chgData name="Courtney Woolum" userId="85c78ab8a41235f3" providerId="LiveId" clId="{9331A487-A569-4A00-A3E7-58B43F306DEA}" dt="2024-04-05T13:52:05.459" v="39494" actId="14100"/>
          <ac:cxnSpMkLst>
            <pc:docMk/>
            <pc:sldMk cId="536520601" sldId="395"/>
            <ac:cxnSpMk id="39" creationId="{E1BACCAB-62E0-9D67-89DB-29453958A97D}"/>
          </ac:cxnSpMkLst>
        </pc:cxnChg>
      </pc:sldChg>
      <pc:sldChg chg="addSp delSp modSp add del mod delAnim">
        <pc:chgData name="Courtney Woolum" userId="85c78ab8a41235f3" providerId="LiveId" clId="{9331A487-A569-4A00-A3E7-58B43F306DEA}" dt="2024-04-05T05:41:33.221" v="37240" actId="47"/>
        <pc:sldMkLst>
          <pc:docMk/>
          <pc:sldMk cId="14053391" sldId="396"/>
        </pc:sldMkLst>
        <pc:spChg chg="add del mod">
          <ac:chgData name="Courtney Woolum" userId="85c78ab8a41235f3" providerId="LiveId" clId="{9331A487-A569-4A00-A3E7-58B43F306DEA}" dt="2024-04-05T05:29:36.386" v="37157" actId="478"/>
          <ac:spMkLst>
            <pc:docMk/>
            <pc:sldMk cId="14053391" sldId="396"/>
            <ac:spMk id="5" creationId="{F8BBE299-5E53-0788-11D4-32DE1483B671}"/>
          </ac:spMkLst>
        </pc:spChg>
        <pc:spChg chg="del">
          <ac:chgData name="Courtney Woolum" userId="85c78ab8a41235f3" providerId="LiveId" clId="{9331A487-A569-4A00-A3E7-58B43F306DEA}" dt="2024-04-05T05:30:29.308" v="37203" actId="478"/>
          <ac:spMkLst>
            <pc:docMk/>
            <pc:sldMk cId="14053391" sldId="396"/>
            <ac:spMk id="6" creationId="{A2F43174-49AC-2B21-1D07-D77B824867DA}"/>
          </ac:spMkLst>
        </pc:spChg>
        <pc:spChg chg="del">
          <ac:chgData name="Courtney Woolum" userId="85c78ab8a41235f3" providerId="LiveId" clId="{9331A487-A569-4A00-A3E7-58B43F306DEA}" dt="2024-04-05T05:29:31.630" v="37154" actId="478"/>
          <ac:spMkLst>
            <pc:docMk/>
            <pc:sldMk cId="14053391" sldId="396"/>
            <ac:spMk id="8" creationId="{E4353B91-4F37-B250-8CDB-6E0EA096973F}"/>
          </ac:spMkLst>
        </pc:spChg>
        <pc:spChg chg="del">
          <ac:chgData name="Courtney Woolum" userId="85c78ab8a41235f3" providerId="LiveId" clId="{9331A487-A569-4A00-A3E7-58B43F306DEA}" dt="2024-04-05T05:30:22.895" v="37200" actId="478"/>
          <ac:spMkLst>
            <pc:docMk/>
            <pc:sldMk cId="14053391" sldId="396"/>
            <ac:spMk id="9" creationId="{17E7DF69-21DC-EE7E-0455-DC1E41CD8673}"/>
          </ac:spMkLst>
        </pc:spChg>
        <pc:spChg chg="del">
          <ac:chgData name="Courtney Woolum" userId="85c78ab8a41235f3" providerId="LiveId" clId="{9331A487-A569-4A00-A3E7-58B43F306DEA}" dt="2024-04-05T05:30:20.607" v="37198" actId="478"/>
          <ac:spMkLst>
            <pc:docMk/>
            <pc:sldMk cId="14053391" sldId="396"/>
            <ac:spMk id="10" creationId="{AFE228E2-F813-A026-0DF1-97287337335A}"/>
          </ac:spMkLst>
        </pc:spChg>
        <pc:spChg chg="del">
          <ac:chgData name="Courtney Woolum" userId="85c78ab8a41235f3" providerId="LiveId" clId="{9331A487-A569-4A00-A3E7-58B43F306DEA}" dt="2024-04-05T05:30:26.920" v="37202" actId="478"/>
          <ac:spMkLst>
            <pc:docMk/>
            <pc:sldMk cId="14053391" sldId="396"/>
            <ac:spMk id="11" creationId="{C9E0B6C9-9E0B-D52C-049E-05A1FD134A59}"/>
          </ac:spMkLst>
        </pc:spChg>
        <pc:spChg chg="add mod">
          <ac:chgData name="Courtney Woolum" userId="85c78ab8a41235f3" providerId="LiveId" clId="{9331A487-A569-4A00-A3E7-58B43F306DEA}" dt="2024-04-05T05:41:06.467" v="37228" actId="1076"/>
          <ac:spMkLst>
            <pc:docMk/>
            <pc:sldMk cId="14053391" sldId="396"/>
            <ac:spMk id="12" creationId="{2C47EDC4-8217-B437-13CC-AEB5958FF306}"/>
          </ac:spMkLst>
        </pc:spChg>
        <pc:spChg chg="add mod">
          <ac:chgData name="Courtney Woolum" userId="85c78ab8a41235f3" providerId="LiveId" clId="{9331A487-A569-4A00-A3E7-58B43F306DEA}" dt="2024-04-05T05:41:19.772" v="37239" actId="20577"/>
          <ac:spMkLst>
            <pc:docMk/>
            <pc:sldMk cId="14053391" sldId="396"/>
            <ac:spMk id="13" creationId="{87A72364-F2EF-6D73-3BCB-09B8E549CC4D}"/>
          </ac:spMkLst>
        </pc:spChg>
        <pc:spChg chg="mod">
          <ac:chgData name="Courtney Woolum" userId="85c78ab8a41235f3" providerId="LiveId" clId="{9331A487-A569-4A00-A3E7-58B43F306DEA}" dt="2024-04-05T05:29:57.888" v="37196" actId="14100"/>
          <ac:spMkLst>
            <pc:docMk/>
            <pc:sldMk cId="14053391" sldId="396"/>
            <ac:spMk id="20" creationId="{0F1EBDDA-F0D4-A5E5-DE59-3D8993EAADBE}"/>
          </ac:spMkLst>
        </pc:spChg>
        <pc:grpChg chg="del">
          <ac:chgData name="Courtney Woolum" userId="85c78ab8a41235f3" providerId="LiveId" clId="{9331A487-A569-4A00-A3E7-58B43F306DEA}" dt="2024-04-05T05:29:32.564" v="37155" actId="478"/>
          <ac:grpSpMkLst>
            <pc:docMk/>
            <pc:sldMk cId="14053391" sldId="396"/>
            <ac:grpSpMk id="2" creationId="{5D42C273-C17B-CEB9-406B-ECDDEBD755A0}"/>
          </ac:grpSpMkLst>
        </pc:grpChg>
        <pc:grpChg chg="del">
          <ac:chgData name="Courtney Woolum" userId="85c78ab8a41235f3" providerId="LiveId" clId="{9331A487-A569-4A00-A3E7-58B43F306DEA}" dt="2024-04-05T05:29:33.262" v="37156" actId="478"/>
          <ac:grpSpMkLst>
            <pc:docMk/>
            <pc:sldMk cId="14053391" sldId="396"/>
            <ac:grpSpMk id="3" creationId="{35CF0337-1EBF-BE1C-A361-96841F5F9FDF}"/>
          </ac:grpSpMkLst>
        </pc:grpChg>
        <pc:grpChg chg="del mod">
          <ac:chgData name="Courtney Woolum" userId="85c78ab8a41235f3" providerId="LiveId" clId="{9331A487-A569-4A00-A3E7-58B43F306DEA}" dt="2024-04-05T05:30:21.501" v="37199" actId="478"/>
          <ac:grpSpMkLst>
            <pc:docMk/>
            <pc:sldMk cId="14053391" sldId="396"/>
            <ac:grpSpMk id="45" creationId="{613737DE-DD99-D514-41D8-64AE10FA82FF}"/>
          </ac:grpSpMkLst>
        </pc:grpChg>
        <pc:grpChg chg="mod">
          <ac:chgData name="Courtney Woolum" userId="85c78ab8a41235f3" providerId="LiveId" clId="{9331A487-A569-4A00-A3E7-58B43F306DEA}" dt="2024-04-05T05:30:24.303" v="37201" actId="1076"/>
          <ac:grpSpMkLst>
            <pc:docMk/>
            <pc:sldMk cId="14053391" sldId="396"/>
            <ac:grpSpMk id="79" creationId="{666BAD61-E46B-DB6C-E8DC-70518790B3FF}"/>
          </ac:grpSpMkLst>
        </pc:grpChg>
        <pc:grpChg chg="mod">
          <ac:chgData name="Courtney Woolum" userId="85c78ab8a41235f3" providerId="LiveId" clId="{9331A487-A569-4A00-A3E7-58B43F306DEA}" dt="2024-04-05T05:41:08.425" v="37229" actId="1076"/>
          <ac:grpSpMkLst>
            <pc:docMk/>
            <pc:sldMk cId="14053391" sldId="396"/>
            <ac:grpSpMk id="80" creationId="{BEDA9159-2C55-4241-403B-C757CB85A729}"/>
          </ac:grpSpMkLst>
        </pc:grpChg>
        <pc:grpChg chg="mod">
          <ac:chgData name="Courtney Woolum" userId="85c78ab8a41235f3" providerId="LiveId" clId="{9331A487-A569-4A00-A3E7-58B43F306DEA}" dt="2024-04-05T05:30:17.906" v="37197" actId="1076"/>
          <ac:grpSpMkLst>
            <pc:docMk/>
            <pc:sldMk cId="14053391" sldId="396"/>
            <ac:grpSpMk id="81" creationId="{5AC62D6F-92BA-A31C-B1B2-C3291C2BF799}"/>
          </ac:grpSpMkLst>
        </pc:grpChg>
        <pc:picChg chg="del">
          <ac:chgData name="Courtney Woolum" userId="85c78ab8a41235f3" providerId="LiveId" clId="{9331A487-A569-4A00-A3E7-58B43F306DEA}" dt="2024-04-05T05:29:30.173" v="37153" actId="478"/>
          <ac:picMkLst>
            <pc:docMk/>
            <pc:sldMk cId="14053391" sldId="396"/>
            <ac:picMk id="25" creationId="{D9853856-899F-C506-5588-CBDDDA07D988}"/>
          </ac:picMkLst>
        </pc:picChg>
      </pc:sldChg>
      <pc:sldChg chg="addSp delSp modSp new mod setBg modClrScheme chgLayout">
        <pc:chgData name="Courtney Woolum" userId="85c78ab8a41235f3" providerId="LiveId" clId="{9331A487-A569-4A00-A3E7-58B43F306DEA}" dt="2024-04-05T05:59:51.986" v="37869" actId="1076"/>
        <pc:sldMkLst>
          <pc:docMk/>
          <pc:sldMk cId="4117658478" sldId="396"/>
        </pc:sldMkLst>
        <pc:spChg chg="del mod ord">
          <ac:chgData name="Courtney Woolum" userId="85c78ab8a41235f3" providerId="LiveId" clId="{9331A487-A569-4A00-A3E7-58B43F306DEA}" dt="2024-04-05T05:49:23.739" v="37264" actId="478"/>
          <ac:spMkLst>
            <pc:docMk/>
            <pc:sldMk cId="4117658478" sldId="396"/>
            <ac:spMk id="2" creationId="{F3C7E658-6B14-6DB5-2B69-6E3CF5AF7802}"/>
          </ac:spMkLst>
        </pc:spChg>
        <pc:spChg chg="del">
          <ac:chgData name="Courtney Woolum" userId="85c78ab8a41235f3" providerId="LiveId" clId="{9331A487-A569-4A00-A3E7-58B43F306DEA}" dt="2024-04-05T05:49:13.808" v="37260" actId="700"/>
          <ac:spMkLst>
            <pc:docMk/>
            <pc:sldMk cId="4117658478" sldId="396"/>
            <ac:spMk id="3" creationId="{10111560-72E4-6FF8-B430-1FDA9D2BD161}"/>
          </ac:spMkLst>
        </pc:spChg>
        <pc:spChg chg="add del mod">
          <ac:chgData name="Courtney Woolum" userId="85c78ab8a41235f3" providerId="LiveId" clId="{9331A487-A569-4A00-A3E7-58B43F306DEA}" dt="2024-04-05T05:51:05.258" v="37296" actId="478"/>
          <ac:spMkLst>
            <pc:docMk/>
            <pc:sldMk cId="4117658478" sldId="396"/>
            <ac:spMk id="4" creationId="{B495D0FE-B37B-5586-3D79-BC6D6CF5CC64}"/>
          </ac:spMkLst>
        </pc:spChg>
        <pc:spChg chg="add mod">
          <ac:chgData name="Courtney Woolum" userId="85c78ab8a41235f3" providerId="LiveId" clId="{9331A487-A569-4A00-A3E7-58B43F306DEA}" dt="2024-04-05T05:59:51.986" v="37869" actId="1076"/>
          <ac:spMkLst>
            <pc:docMk/>
            <pc:sldMk cId="4117658478" sldId="396"/>
            <ac:spMk id="9" creationId="{03125C69-E4DC-0171-7963-DE85D0DE3451}"/>
          </ac:spMkLst>
        </pc:spChg>
        <pc:picChg chg="add del mod">
          <ac:chgData name="Courtney Woolum" userId="85c78ab8a41235f3" providerId="LiveId" clId="{9331A487-A569-4A00-A3E7-58B43F306DEA}" dt="2024-04-05T05:56:18.868" v="37487" actId="478"/>
          <ac:picMkLst>
            <pc:docMk/>
            <pc:sldMk cId="4117658478" sldId="396"/>
            <ac:picMk id="6" creationId="{607F2D95-E65E-2DA1-4BE6-CD1A461F6309}"/>
          </ac:picMkLst>
        </pc:picChg>
        <pc:picChg chg="add mod">
          <ac:chgData name="Courtney Woolum" userId="85c78ab8a41235f3" providerId="LiveId" clId="{9331A487-A569-4A00-A3E7-58B43F306DEA}" dt="2024-04-05T05:57:23.978" v="37491" actId="1076"/>
          <ac:picMkLst>
            <pc:docMk/>
            <pc:sldMk cId="4117658478" sldId="396"/>
            <ac:picMk id="8" creationId="{F41C2CD5-8CCE-FF3A-5486-B4057AEEFBB9}"/>
          </ac:picMkLst>
        </pc:picChg>
      </pc:sldChg>
      <pc:sldChg chg="addSp delSp modSp new del mod modAnim">
        <pc:chgData name="Courtney Woolum" userId="85c78ab8a41235f3" providerId="LiveId" clId="{9331A487-A569-4A00-A3E7-58B43F306DEA}" dt="2024-04-05T07:11:17.653" v="38596" actId="47"/>
        <pc:sldMkLst>
          <pc:docMk/>
          <pc:sldMk cId="3050115686" sldId="397"/>
        </pc:sldMkLst>
        <pc:spChg chg="del">
          <ac:chgData name="Courtney Woolum" userId="85c78ab8a41235f3" providerId="LiveId" clId="{9331A487-A569-4A00-A3E7-58B43F306DEA}" dt="2024-04-05T07:04:31.730" v="38574" actId="478"/>
          <ac:spMkLst>
            <pc:docMk/>
            <pc:sldMk cId="3050115686" sldId="397"/>
            <ac:spMk id="3" creationId="{16FEC053-0D93-F45A-2B7F-975993F87C54}"/>
          </ac:spMkLst>
        </pc:spChg>
        <pc:spChg chg="del">
          <ac:chgData name="Courtney Woolum" userId="85c78ab8a41235f3" providerId="LiveId" clId="{9331A487-A569-4A00-A3E7-58B43F306DEA}" dt="2024-04-05T07:04:39.494" v="38577" actId="478"/>
          <ac:spMkLst>
            <pc:docMk/>
            <pc:sldMk cId="3050115686" sldId="397"/>
            <ac:spMk id="4" creationId="{3A35E55C-E3DB-CD32-F6D9-6C2C1C493779}"/>
          </ac:spMkLst>
        </pc:spChg>
        <pc:spChg chg="del">
          <ac:chgData name="Courtney Woolum" userId="85c78ab8a41235f3" providerId="LiveId" clId="{9331A487-A569-4A00-A3E7-58B43F306DEA}" dt="2024-04-05T07:04:30.695" v="38573" actId="478"/>
          <ac:spMkLst>
            <pc:docMk/>
            <pc:sldMk cId="3050115686" sldId="397"/>
            <ac:spMk id="5" creationId="{EA95CE51-FFDA-499F-641C-531C33B7A51A}"/>
          </ac:spMkLst>
        </pc:spChg>
        <pc:spChg chg="del">
          <ac:chgData name="Courtney Woolum" userId="85c78ab8a41235f3" providerId="LiveId" clId="{9331A487-A569-4A00-A3E7-58B43F306DEA}" dt="2024-04-05T07:04:37.468" v="38576" actId="478"/>
          <ac:spMkLst>
            <pc:docMk/>
            <pc:sldMk cId="3050115686" sldId="397"/>
            <ac:spMk id="6" creationId="{9411E35A-6581-2A57-ED42-229A845625E1}"/>
          </ac:spMkLst>
        </pc:spChg>
        <pc:picChg chg="add del mod modCrop">
          <ac:chgData name="Courtney Woolum" userId="85c78ab8a41235f3" providerId="LiveId" clId="{9331A487-A569-4A00-A3E7-58B43F306DEA}" dt="2024-04-05T07:07:10.180" v="38589" actId="478"/>
          <ac:picMkLst>
            <pc:docMk/>
            <pc:sldMk cId="3050115686" sldId="397"/>
            <ac:picMk id="7" creationId="{AADB5D26-54A9-FA08-4AF7-4CC92C9FB561}"/>
          </ac:picMkLst>
        </pc:picChg>
        <pc:picChg chg="add del mod modCrop">
          <ac:chgData name="Courtney Woolum" userId="85c78ab8a41235f3" providerId="LiveId" clId="{9331A487-A569-4A00-A3E7-58B43F306DEA}" dt="2024-04-05T07:07:09.662" v="38588" actId="478"/>
          <ac:picMkLst>
            <pc:docMk/>
            <pc:sldMk cId="3050115686" sldId="397"/>
            <ac:picMk id="8" creationId="{E5C8E2E1-06FE-D101-7870-96898853158D}"/>
          </ac:picMkLst>
        </pc:picChg>
      </pc:sldChg>
      <pc:sldChg chg="addSp delSp modSp add mod ord delAnim modAnim">
        <pc:chgData name="Courtney Woolum" userId="85c78ab8a41235f3" providerId="LiveId" clId="{9331A487-A569-4A00-A3E7-58B43F306DEA}" dt="2024-04-05T07:55:16.218" v="39488"/>
        <pc:sldMkLst>
          <pc:docMk/>
          <pc:sldMk cId="1425470868" sldId="398"/>
        </pc:sldMkLst>
        <pc:spChg chg="add mod">
          <ac:chgData name="Courtney Woolum" userId="85c78ab8a41235f3" providerId="LiveId" clId="{9331A487-A569-4A00-A3E7-58B43F306DEA}" dt="2024-04-05T07:54:28.641" v="39481" actId="1076"/>
          <ac:spMkLst>
            <pc:docMk/>
            <pc:sldMk cId="1425470868" sldId="398"/>
            <ac:spMk id="4" creationId="{06B255C5-1A8C-362C-61E1-DEA58D77BDE6}"/>
          </ac:spMkLst>
        </pc:spChg>
        <pc:spChg chg="mod">
          <ac:chgData name="Courtney Woolum" userId="85c78ab8a41235f3" providerId="LiveId" clId="{9331A487-A569-4A00-A3E7-58B43F306DEA}" dt="2024-04-05T07:44:45.993" v="39307" actId="14100"/>
          <ac:spMkLst>
            <pc:docMk/>
            <pc:sldMk cId="1425470868" sldId="398"/>
            <ac:spMk id="5" creationId="{CE8631D6-E8DA-DAEC-FB83-87813A78AD85}"/>
          </ac:spMkLst>
        </pc:spChg>
        <pc:spChg chg="add mod">
          <ac:chgData name="Courtney Woolum" userId="85c78ab8a41235f3" providerId="LiveId" clId="{9331A487-A569-4A00-A3E7-58B43F306DEA}" dt="2024-04-05T07:53:39.043" v="39447" actId="1076"/>
          <ac:spMkLst>
            <pc:docMk/>
            <pc:sldMk cId="1425470868" sldId="398"/>
            <ac:spMk id="6" creationId="{E8F870CE-1BED-AD8C-40DB-8696C41E3AF9}"/>
          </ac:spMkLst>
        </pc:spChg>
        <pc:spChg chg="add mod">
          <ac:chgData name="Courtney Woolum" userId="85c78ab8a41235f3" providerId="LiveId" clId="{9331A487-A569-4A00-A3E7-58B43F306DEA}" dt="2024-04-05T07:53:39.043" v="39447" actId="1076"/>
          <ac:spMkLst>
            <pc:docMk/>
            <pc:sldMk cId="1425470868" sldId="398"/>
            <ac:spMk id="7" creationId="{CEAE30D5-E1DE-509F-1E7D-95C975BD3BCB}"/>
          </ac:spMkLst>
        </pc:spChg>
        <pc:spChg chg="add mod">
          <ac:chgData name="Courtney Woolum" userId="85c78ab8a41235f3" providerId="LiveId" clId="{9331A487-A569-4A00-A3E7-58B43F306DEA}" dt="2024-04-05T07:53:39.043" v="39447" actId="1076"/>
          <ac:spMkLst>
            <pc:docMk/>
            <pc:sldMk cId="1425470868" sldId="398"/>
            <ac:spMk id="8" creationId="{08371C9C-1F2A-69AD-C677-9B758DDE1294}"/>
          </ac:spMkLst>
        </pc:spChg>
        <pc:spChg chg="add del mod">
          <ac:chgData name="Courtney Woolum" userId="85c78ab8a41235f3" providerId="LiveId" clId="{9331A487-A569-4A00-A3E7-58B43F306DEA}" dt="2024-04-05T07:48:27.810" v="39349" actId="21"/>
          <ac:spMkLst>
            <pc:docMk/>
            <pc:sldMk cId="1425470868" sldId="398"/>
            <ac:spMk id="9" creationId="{35CE3768-00C5-136D-1712-1C1C6462A53C}"/>
          </ac:spMkLst>
        </pc:spChg>
        <pc:spChg chg="add mod">
          <ac:chgData name="Courtney Woolum" userId="85c78ab8a41235f3" providerId="LiveId" clId="{9331A487-A569-4A00-A3E7-58B43F306DEA}" dt="2024-04-05T07:53:39.043" v="39447" actId="1076"/>
          <ac:spMkLst>
            <pc:docMk/>
            <pc:sldMk cId="1425470868" sldId="398"/>
            <ac:spMk id="10" creationId="{E8636ED4-6AFF-2155-1276-C634F4A62DD1}"/>
          </ac:spMkLst>
        </pc:spChg>
        <pc:spChg chg="add mod ord">
          <ac:chgData name="Courtney Woolum" userId="85c78ab8a41235f3" providerId="LiveId" clId="{9331A487-A569-4A00-A3E7-58B43F306DEA}" dt="2024-04-05T07:54:56.395" v="39483" actId="166"/>
          <ac:spMkLst>
            <pc:docMk/>
            <pc:sldMk cId="1425470868" sldId="398"/>
            <ac:spMk id="11" creationId="{B3D75ED1-9B86-AEEC-B079-B19C23E06341}"/>
          </ac:spMkLst>
        </pc:spChg>
        <pc:spChg chg="add mod">
          <ac:chgData name="Courtney Woolum" userId="85c78ab8a41235f3" providerId="LiveId" clId="{9331A487-A569-4A00-A3E7-58B43F306DEA}" dt="2024-04-05T07:55:02.099" v="39485" actId="1076"/>
          <ac:spMkLst>
            <pc:docMk/>
            <pc:sldMk cId="1425470868" sldId="398"/>
            <ac:spMk id="12" creationId="{35CE3768-00C5-136D-1712-1C1C6462A53C}"/>
          </ac:spMkLst>
        </pc:spChg>
        <pc:spChg chg="add del mod">
          <ac:chgData name="Courtney Woolum" userId="85c78ab8a41235f3" providerId="LiveId" clId="{9331A487-A569-4A00-A3E7-58B43F306DEA}" dt="2024-04-05T07:49:35.728" v="39371" actId="478"/>
          <ac:spMkLst>
            <pc:docMk/>
            <pc:sldMk cId="1425470868" sldId="398"/>
            <ac:spMk id="13" creationId="{E349A100-480F-D432-5A67-3A17450B1438}"/>
          </ac:spMkLst>
        </pc:spChg>
        <pc:spChg chg="add del mod">
          <ac:chgData name="Courtney Woolum" userId="85c78ab8a41235f3" providerId="LiveId" clId="{9331A487-A569-4A00-A3E7-58B43F306DEA}" dt="2024-04-05T07:49:37.618" v="39372" actId="478"/>
          <ac:spMkLst>
            <pc:docMk/>
            <pc:sldMk cId="1425470868" sldId="398"/>
            <ac:spMk id="14" creationId="{1EE9A178-0080-AE68-922A-F4C0E4FA5E76}"/>
          </ac:spMkLst>
        </pc:spChg>
        <pc:spChg chg="add mod ord">
          <ac:chgData name="Courtney Woolum" userId="85c78ab8a41235f3" providerId="LiveId" clId="{9331A487-A569-4A00-A3E7-58B43F306DEA}" dt="2024-04-05T07:54:56.395" v="39483" actId="166"/>
          <ac:spMkLst>
            <pc:docMk/>
            <pc:sldMk cId="1425470868" sldId="398"/>
            <ac:spMk id="15" creationId="{8E3374CB-914E-0F07-587B-ED2B25A0AD61}"/>
          </ac:spMkLst>
        </pc:spChg>
        <pc:spChg chg="add mod ord">
          <ac:chgData name="Courtney Woolum" userId="85c78ab8a41235f3" providerId="LiveId" clId="{9331A487-A569-4A00-A3E7-58B43F306DEA}" dt="2024-04-05T07:54:56.395" v="39483" actId="166"/>
          <ac:spMkLst>
            <pc:docMk/>
            <pc:sldMk cId="1425470868" sldId="398"/>
            <ac:spMk id="16" creationId="{83DED5E1-A7D5-A11E-E379-F745FF3B93D3}"/>
          </ac:spMkLst>
        </pc:spChg>
        <pc:spChg chg="del mod">
          <ac:chgData name="Courtney Woolum" userId="85c78ab8a41235f3" providerId="LiveId" clId="{9331A487-A569-4A00-A3E7-58B43F306DEA}" dt="2024-04-05T07:20:27.520" v="38818"/>
          <ac:spMkLst>
            <pc:docMk/>
            <pc:sldMk cId="1425470868" sldId="398"/>
            <ac:spMk id="22" creationId="{216475A9-6AC1-0BD1-51C6-5A52D755E516}"/>
          </ac:spMkLst>
        </pc:spChg>
        <pc:spChg chg="mod">
          <ac:chgData name="Courtney Woolum" userId="85c78ab8a41235f3" providerId="LiveId" clId="{9331A487-A569-4A00-A3E7-58B43F306DEA}" dt="2024-04-05T07:53:39.043" v="39447" actId="1076"/>
          <ac:spMkLst>
            <pc:docMk/>
            <pc:sldMk cId="1425470868" sldId="398"/>
            <ac:spMk id="23" creationId="{D16F8EF0-B46B-1D40-B00F-8177D1DB9028}"/>
          </ac:spMkLst>
        </pc:spChg>
        <pc:graphicFrameChg chg="add mod modGraphic">
          <ac:chgData name="Courtney Woolum" userId="85c78ab8a41235f3" providerId="LiveId" clId="{9331A487-A569-4A00-A3E7-58B43F306DEA}" dt="2024-04-05T07:53:39.043" v="39447" actId="1076"/>
          <ac:graphicFrameMkLst>
            <pc:docMk/>
            <pc:sldMk cId="1425470868" sldId="398"/>
            <ac:graphicFrameMk id="2" creationId="{789AD102-0053-76E0-5CEF-3A411E3D62D8}"/>
          </ac:graphicFrameMkLst>
        </pc:graphicFrameChg>
        <pc:graphicFrameChg chg="add del mod">
          <ac:chgData name="Courtney Woolum" userId="85c78ab8a41235f3" providerId="LiveId" clId="{9331A487-A569-4A00-A3E7-58B43F306DEA}" dt="2024-04-05T07:20:48.006" v="38822" actId="478"/>
          <ac:graphicFrameMkLst>
            <pc:docMk/>
            <pc:sldMk cId="1425470868" sldId="398"/>
            <ac:graphicFrameMk id="3" creationId="{FC6E13E0-5492-C94F-4A0D-0AE215D2C9A2}"/>
          </ac:graphicFrameMkLst>
        </pc:graphicFrameChg>
        <pc:graphicFrameChg chg="del modGraphic">
          <ac:chgData name="Courtney Woolum" userId="85c78ab8a41235f3" providerId="LiveId" clId="{9331A487-A569-4A00-A3E7-58B43F306DEA}" dt="2024-04-05T07:11:28.215" v="38615" actId="478"/>
          <ac:graphicFrameMkLst>
            <pc:docMk/>
            <pc:sldMk cId="1425470868" sldId="398"/>
            <ac:graphicFrameMk id="21" creationId="{A5E5967C-D243-207F-1308-7453CCABF58D}"/>
          </ac:graphicFrameMkLst>
        </pc:graphicFrameChg>
      </pc:sldChg>
      <pc:sldMasterChg chg="setBg modSldLayout">
        <pc:chgData name="Courtney Woolum" userId="85c78ab8a41235f3" providerId="LiveId" clId="{9331A487-A569-4A00-A3E7-58B43F306DEA}" dt="2024-03-31T21:59:19.974" v="17750"/>
        <pc:sldMasterMkLst>
          <pc:docMk/>
          <pc:sldMasterMk cId="913576748" sldId="2147484591"/>
        </pc:sldMasterMkLst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2738748388" sldId="2147484592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1180803342" sldId="2147484593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468659668" sldId="2147484594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1379669427" sldId="2147484595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4272503384" sldId="2147484596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590490741" sldId="2147484597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4089921766" sldId="2147484598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3229534946" sldId="2147484599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3815935733" sldId="2147484600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3052593561" sldId="2147484601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1671454755" sldId="2147484602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4257093848" sldId="2147484603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2864512799" sldId="2147484604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2588907070" sldId="2147484605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2504349678" sldId="2147484606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268269872" sldId="2147484607"/>
          </pc:sldLayoutMkLst>
        </pc:sldLayoutChg>
        <pc:sldLayoutChg chg="setBg">
          <pc:chgData name="Courtney Woolum" userId="85c78ab8a41235f3" providerId="LiveId" clId="{9331A487-A569-4A00-A3E7-58B43F306DEA}" dt="2024-03-31T21:59:19.974" v="17750"/>
          <pc:sldLayoutMkLst>
            <pc:docMk/>
            <pc:sldMasterMk cId="913576748" sldId="2147484591"/>
            <pc:sldLayoutMk cId="3069605665" sldId="214748460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B9B7D-9EAB-40A9-A945-50B9A02C1774}" type="doc">
      <dgm:prSet loTypeId="urn:microsoft.com/office/officeart/2018/2/layout/IconCircle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1F47-F0E6-419F-98B8-BD8090EB7D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Fulltime DBA </a:t>
          </a:r>
        </a:p>
      </dgm:t>
    </dgm:pt>
    <dgm:pt modelId="{7056EDA8-BD84-4606-B4B7-55991F8F2D73}" type="parTrans" cxnId="{98D32D73-FB3C-469E-8359-BE647D93A475}">
      <dgm:prSet/>
      <dgm:spPr/>
      <dgm:t>
        <a:bodyPr/>
        <a:lstStyle/>
        <a:p>
          <a:endParaRPr lang="en-US"/>
        </a:p>
      </dgm:t>
    </dgm:pt>
    <dgm:pt modelId="{9829CBA1-91A6-4E77-AF55-D864510E6C8A}" type="sibTrans" cxnId="{98D32D73-FB3C-469E-8359-BE647D93A4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A12170-01E0-49B6-B7DD-0EF6368BCC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Performance Tuning Focused</a:t>
          </a:r>
        </a:p>
      </dgm:t>
    </dgm:pt>
    <dgm:pt modelId="{E88A7BE9-A34A-4F99-B68F-261B7F8D0F1F}" type="parTrans" cxnId="{17AFD5F9-D4BD-4E57-A017-C3ACF3AEACCD}">
      <dgm:prSet/>
      <dgm:spPr/>
      <dgm:t>
        <a:bodyPr/>
        <a:lstStyle/>
        <a:p>
          <a:endParaRPr lang="en-US"/>
        </a:p>
      </dgm:t>
    </dgm:pt>
    <dgm:pt modelId="{7B0A1165-62B9-4041-B21F-5BD04E4F24EC}" type="sibTrans" cxnId="{17AFD5F9-D4BD-4E57-A017-C3ACF3AEAC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B76660-DCBD-4800-BBF4-57C396C08C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Champion of making more work for myself</a:t>
          </a:r>
        </a:p>
      </dgm:t>
    </dgm:pt>
    <dgm:pt modelId="{EDE0AD94-777A-4B15-BAD2-E6FCFB09D22C}" type="parTrans" cxnId="{D03ED796-5199-465D-A354-46091A83BC63}">
      <dgm:prSet/>
      <dgm:spPr/>
      <dgm:t>
        <a:bodyPr/>
        <a:lstStyle/>
        <a:p>
          <a:endParaRPr lang="en-US"/>
        </a:p>
      </dgm:t>
    </dgm:pt>
    <dgm:pt modelId="{256037AE-F998-43C7-8BB9-9CC37832A8C3}" type="sibTrans" cxnId="{D03ED796-5199-465D-A354-46091A83BC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6148FB-11A3-4F1B-92F7-C898B53F59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Documentation Fiend</a:t>
          </a:r>
        </a:p>
      </dgm:t>
    </dgm:pt>
    <dgm:pt modelId="{95EF10DC-FFE0-4AD4-968C-BCD40749E5BA}" type="parTrans" cxnId="{FE409050-12BC-45A4-9D06-FF01D6BF0702}">
      <dgm:prSet/>
      <dgm:spPr/>
      <dgm:t>
        <a:bodyPr/>
        <a:lstStyle/>
        <a:p>
          <a:endParaRPr lang="en-US"/>
        </a:p>
      </dgm:t>
    </dgm:pt>
    <dgm:pt modelId="{9109537D-ABEC-4639-9216-45DC3D4EF14C}" type="sibTrans" cxnId="{FE409050-12BC-45A4-9D06-FF01D6BF0702}">
      <dgm:prSet/>
      <dgm:spPr/>
      <dgm:t>
        <a:bodyPr/>
        <a:lstStyle/>
        <a:p>
          <a:endParaRPr lang="en-US"/>
        </a:p>
      </dgm:t>
    </dgm:pt>
    <dgm:pt modelId="{0BBCEDFA-F833-4BC2-BD96-273A980F879E}" type="pres">
      <dgm:prSet presAssocID="{0E9B9B7D-9EAB-40A9-A945-50B9A02C1774}" presName="root" presStyleCnt="0">
        <dgm:presLayoutVars>
          <dgm:dir/>
          <dgm:resizeHandles val="exact"/>
        </dgm:presLayoutVars>
      </dgm:prSet>
      <dgm:spPr/>
    </dgm:pt>
    <dgm:pt modelId="{F31B7F1F-9CC5-4487-9824-022C8FD75EF5}" type="pres">
      <dgm:prSet presAssocID="{0E9B9B7D-9EAB-40A9-A945-50B9A02C1774}" presName="container" presStyleCnt="0">
        <dgm:presLayoutVars>
          <dgm:dir/>
          <dgm:resizeHandles val="exact"/>
        </dgm:presLayoutVars>
      </dgm:prSet>
      <dgm:spPr/>
    </dgm:pt>
    <dgm:pt modelId="{8EA12F98-6405-4E88-B3DB-E5C6EF6A98A2}" type="pres">
      <dgm:prSet presAssocID="{2EE91F47-F0E6-419F-98B8-BD8090EB7D4A}" presName="compNode" presStyleCnt="0"/>
      <dgm:spPr/>
    </dgm:pt>
    <dgm:pt modelId="{C44A1DEE-5D75-462F-89AE-9AAA641FB71C}" type="pres">
      <dgm:prSet presAssocID="{2EE91F47-F0E6-419F-98B8-BD8090EB7D4A}" presName="iconBgRect" presStyleLbl="bgShp" presStyleIdx="0" presStyleCnt="4"/>
      <dgm:spPr/>
    </dgm:pt>
    <dgm:pt modelId="{2766CADC-E94C-4F32-8B4D-263AC6465FEB}" type="pres">
      <dgm:prSet presAssocID="{2EE91F47-F0E6-419F-98B8-BD8090EB7D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32E2A4D5-6A70-4134-901C-DD58ED7361A6}" type="pres">
      <dgm:prSet presAssocID="{2EE91F47-F0E6-419F-98B8-BD8090EB7D4A}" presName="spaceRect" presStyleCnt="0"/>
      <dgm:spPr/>
    </dgm:pt>
    <dgm:pt modelId="{F65E87E0-E2E5-47BF-AE66-B3AC1A501C6E}" type="pres">
      <dgm:prSet presAssocID="{2EE91F47-F0E6-419F-98B8-BD8090EB7D4A}" presName="textRect" presStyleLbl="revTx" presStyleIdx="0" presStyleCnt="4">
        <dgm:presLayoutVars>
          <dgm:chMax val="1"/>
          <dgm:chPref val="1"/>
        </dgm:presLayoutVars>
      </dgm:prSet>
      <dgm:spPr/>
    </dgm:pt>
    <dgm:pt modelId="{1B89F2D3-E10A-41A9-99EC-8F5CC37BE951}" type="pres">
      <dgm:prSet presAssocID="{9829CBA1-91A6-4E77-AF55-D864510E6C8A}" presName="sibTrans" presStyleLbl="sibTrans2D1" presStyleIdx="0" presStyleCnt="0"/>
      <dgm:spPr/>
    </dgm:pt>
    <dgm:pt modelId="{801E9FD5-EB20-4828-8B47-3C332D257203}" type="pres">
      <dgm:prSet presAssocID="{99A12170-01E0-49B6-B7DD-0EF6368BCCA4}" presName="compNode" presStyleCnt="0"/>
      <dgm:spPr/>
    </dgm:pt>
    <dgm:pt modelId="{ED13FCDC-10D4-4125-A34B-7F9CEDE20906}" type="pres">
      <dgm:prSet presAssocID="{99A12170-01E0-49B6-B7DD-0EF6368BCCA4}" presName="iconBgRect" presStyleLbl="bgShp" presStyleIdx="1" presStyleCnt="4"/>
      <dgm:spPr/>
    </dgm:pt>
    <dgm:pt modelId="{9ED567CC-5C1C-47C7-93CD-0164E3F37C4E}" type="pres">
      <dgm:prSet presAssocID="{99A12170-01E0-49B6-B7DD-0EF6368BCCA4}" presName="iconRect" presStyleLbl="node1" presStyleIdx="1" presStyleCnt="4" custLinFactNeighborX="0" custLinFactNeighborY="-86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68C6CEE1-A2B2-4FC1-A34E-013F25A9E65C}" type="pres">
      <dgm:prSet presAssocID="{99A12170-01E0-49B6-B7DD-0EF6368BCCA4}" presName="spaceRect" presStyleCnt="0"/>
      <dgm:spPr/>
    </dgm:pt>
    <dgm:pt modelId="{939B20C1-78BE-4F5B-ACCA-205835B75ACF}" type="pres">
      <dgm:prSet presAssocID="{99A12170-01E0-49B6-B7DD-0EF6368BCCA4}" presName="textRect" presStyleLbl="revTx" presStyleIdx="1" presStyleCnt="4">
        <dgm:presLayoutVars>
          <dgm:chMax val="1"/>
          <dgm:chPref val="1"/>
        </dgm:presLayoutVars>
      </dgm:prSet>
      <dgm:spPr/>
    </dgm:pt>
    <dgm:pt modelId="{2104D942-B6F1-4FB0-857D-29A5AF39CFA1}" type="pres">
      <dgm:prSet presAssocID="{7B0A1165-62B9-4041-B21F-5BD04E4F24EC}" presName="sibTrans" presStyleLbl="sibTrans2D1" presStyleIdx="0" presStyleCnt="0"/>
      <dgm:spPr/>
    </dgm:pt>
    <dgm:pt modelId="{1A897357-B960-4AD9-B6E6-8E5101777F15}" type="pres">
      <dgm:prSet presAssocID="{3DB76660-DCBD-4800-BBF4-57C396C08C4F}" presName="compNode" presStyleCnt="0"/>
      <dgm:spPr/>
    </dgm:pt>
    <dgm:pt modelId="{307796D7-BD99-4CF7-853C-D3E765A83D21}" type="pres">
      <dgm:prSet presAssocID="{3DB76660-DCBD-4800-BBF4-57C396C08C4F}" presName="iconBgRect" presStyleLbl="bgShp" presStyleIdx="2" presStyleCnt="4"/>
      <dgm:spPr/>
    </dgm:pt>
    <dgm:pt modelId="{C6DA2DCB-F355-4704-8AF3-A55E48A38794}" type="pres">
      <dgm:prSet presAssocID="{3DB76660-DCBD-4800-BBF4-57C396C08C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F582FF90-673B-4F04-BAE2-4FC77B27E291}" type="pres">
      <dgm:prSet presAssocID="{3DB76660-DCBD-4800-BBF4-57C396C08C4F}" presName="spaceRect" presStyleCnt="0"/>
      <dgm:spPr/>
    </dgm:pt>
    <dgm:pt modelId="{643307C2-1831-4918-A199-8C770026814D}" type="pres">
      <dgm:prSet presAssocID="{3DB76660-DCBD-4800-BBF4-57C396C08C4F}" presName="textRect" presStyleLbl="revTx" presStyleIdx="2" presStyleCnt="4">
        <dgm:presLayoutVars>
          <dgm:chMax val="1"/>
          <dgm:chPref val="1"/>
        </dgm:presLayoutVars>
      </dgm:prSet>
      <dgm:spPr/>
    </dgm:pt>
    <dgm:pt modelId="{53BF0F78-10AE-4DC4-A621-8F7C1E965C8D}" type="pres">
      <dgm:prSet presAssocID="{256037AE-F998-43C7-8BB9-9CC37832A8C3}" presName="sibTrans" presStyleLbl="sibTrans2D1" presStyleIdx="0" presStyleCnt="0"/>
      <dgm:spPr/>
    </dgm:pt>
    <dgm:pt modelId="{256AD2B8-E300-41AF-BB39-899CD2D7C65A}" type="pres">
      <dgm:prSet presAssocID="{CB6148FB-11A3-4F1B-92F7-C898B53F5950}" presName="compNode" presStyleCnt="0"/>
      <dgm:spPr/>
    </dgm:pt>
    <dgm:pt modelId="{C74B9681-F418-4BB2-9633-576E75C993DE}" type="pres">
      <dgm:prSet presAssocID="{CB6148FB-11A3-4F1B-92F7-C898B53F5950}" presName="iconBgRect" presStyleLbl="bgShp" presStyleIdx="3" presStyleCnt="4"/>
      <dgm:spPr/>
    </dgm:pt>
    <dgm:pt modelId="{A1779AAD-1EAD-4A39-96C9-1C9684DE6397}" type="pres">
      <dgm:prSet presAssocID="{CB6148FB-11A3-4F1B-92F7-C898B53F59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22940CF-414F-44D0-8605-7BD773199E0B}" type="pres">
      <dgm:prSet presAssocID="{CB6148FB-11A3-4F1B-92F7-C898B53F5950}" presName="spaceRect" presStyleCnt="0"/>
      <dgm:spPr/>
    </dgm:pt>
    <dgm:pt modelId="{AD0E63CB-18AD-4D27-9537-755AFDD8C3AE}" type="pres">
      <dgm:prSet presAssocID="{CB6148FB-11A3-4F1B-92F7-C898B53F59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270C04-BB9B-4BC9-8906-D434BB2B5164}" type="presOf" srcId="{CB6148FB-11A3-4F1B-92F7-C898B53F5950}" destId="{AD0E63CB-18AD-4D27-9537-755AFDD8C3AE}" srcOrd="0" destOrd="0" presId="urn:microsoft.com/office/officeart/2018/2/layout/IconCircleList"/>
    <dgm:cxn modelId="{C17F1410-62A2-4480-9DC4-890076C22535}" type="presOf" srcId="{9829CBA1-91A6-4E77-AF55-D864510E6C8A}" destId="{1B89F2D3-E10A-41A9-99EC-8F5CC37BE951}" srcOrd="0" destOrd="0" presId="urn:microsoft.com/office/officeart/2018/2/layout/IconCircleList"/>
    <dgm:cxn modelId="{A238EF32-75F9-41D5-946B-AC96EC846961}" type="presOf" srcId="{2EE91F47-F0E6-419F-98B8-BD8090EB7D4A}" destId="{F65E87E0-E2E5-47BF-AE66-B3AC1A501C6E}" srcOrd="0" destOrd="0" presId="urn:microsoft.com/office/officeart/2018/2/layout/IconCircleList"/>
    <dgm:cxn modelId="{148B9841-F687-4B6B-88F4-E494A5FF14E0}" type="presOf" srcId="{3DB76660-DCBD-4800-BBF4-57C396C08C4F}" destId="{643307C2-1831-4918-A199-8C770026814D}" srcOrd="0" destOrd="0" presId="urn:microsoft.com/office/officeart/2018/2/layout/IconCircleList"/>
    <dgm:cxn modelId="{DB6E274F-83E1-4475-9403-5B47141BDE19}" type="presOf" srcId="{7B0A1165-62B9-4041-B21F-5BD04E4F24EC}" destId="{2104D942-B6F1-4FB0-857D-29A5AF39CFA1}" srcOrd="0" destOrd="0" presId="urn:microsoft.com/office/officeart/2018/2/layout/IconCircleList"/>
    <dgm:cxn modelId="{FE409050-12BC-45A4-9D06-FF01D6BF0702}" srcId="{0E9B9B7D-9EAB-40A9-A945-50B9A02C1774}" destId="{CB6148FB-11A3-4F1B-92F7-C898B53F5950}" srcOrd="3" destOrd="0" parTransId="{95EF10DC-FFE0-4AD4-968C-BCD40749E5BA}" sibTransId="{9109537D-ABEC-4639-9216-45DC3D4EF14C}"/>
    <dgm:cxn modelId="{98D32D73-FB3C-469E-8359-BE647D93A475}" srcId="{0E9B9B7D-9EAB-40A9-A945-50B9A02C1774}" destId="{2EE91F47-F0E6-419F-98B8-BD8090EB7D4A}" srcOrd="0" destOrd="0" parTransId="{7056EDA8-BD84-4606-B4B7-55991F8F2D73}" sibTransId="{9829CBA1-91A6-4E77-AF55-D864510E6C8A}"/>
    <dgm:cxn modelId="{D03ED796-5199-465D-A354-46091A83BC63}" srcId="{0E9B9B7D-9EAB-40A9-A945-50B9A02C1774}" destId="{3DB76660-DCBD-4800-BBF4-57C396C08C4F}" srcOrd="2" destOrd="0" parTransId="{EDE0AD94-777A-4B15-BAD2-E6FCFB09D22C}" sibTransId="{256037AE-F998-43C7-8BB9-9CC37832A8C3}"/>
    <dgm:cxn modelId="{61157FBD-219E-47E7-AE3B-A497AD4AEF35}" type="presOf" srcId="{0E9B9B7D-9EAB-40A9-A945-50B9A02C1774}" destId="{0BBCEDFA-F833-4BC2-BD96-273A980F879E}" srcOrd="0" destOrd="0" presId="urn:microsoft.com/office/officeart/2018/2/layout/IconCircleList"/>
    <dgm:cxn modelId="{E0D064C1-D9C7-45F8-B111-DBA5451F973C}" type="presOf" srcId="{256037AE-F998-43C7-8BB9-9CC37832A8C3}" destId="{53BF0F78-10AE-4DC4-A621-8F7C1E965C8D}" srcOrd="0" destOrd="0" presId="urn:microsoft.com/office/officeart/2018/2/layout/IconCircleList"/>
    <dgm:cxn modelId="{95D4FCD1-DEC8-4DA0-B36C-94E8E72DADAD}" type="presOf" srcId="{99A12170-01E0-49B6-B7DD-0EF6368BCCA4}" destId="{939B20C1-78BE-4F5B-ACCA-205835B75ACF}" srcOrd="0" destOrd="0" presId="urn:microsoft.com/office/officeart/2018/2/layout/IconCircleList"/>
    <dgm:cxn modelId="{17AFD5F9-D4BD-4E57-A017-C3ACF3AEACCD}" srcId="{0E9B9B7D-9EAB-40A9-A945-50B9A02C1774}" destId="{99A12170-01E0-49B6-B7DD-0EF6368BCCA4}" srcOrd="1" destOrd="0" parTransId="{E88A7BE9-A34A-4F99-B68F-261B7F8D0F1F}" sibTransId="{7B0A1165-62B9-4041-B21F-5BD04E4F24EC}"/>
    <dgm:cxn modelId="{21BFAB35-3A44-42C0-8099-756AE4245D16}" type="presParOf" srcId="{0BBCEDFA-F833-4BC2-BD96-273A980F879E}" destId="{F31B7F1F-9CC5-4487-9824-022C8FD75EF5}" srcOrd="0" destOrd="0" presId="urn:microsoft.com/office/officeart/2018/2/layout/IconCircleList"/>
    <dgm:cxn modelId="{74FBF147-AAA4-4359-A790-7F7DE93527CB}" type="presParOf" srcId="{F31B7F1F-9CC5-4487-9824-022C8FD75EF5}" destId="{8EA12F98-6405-4E88-B3DB-E5C6EF6A98A2}" srcOrd="0" destOrd="0" presId="urn:microsoft.com/office/officeart/2018/2/layout/IconCircleList"/>
    <dgm:cxn modelId="{B42B0FFB-6A1C-4391-94CC-9862D29685E5}" type="presParOf" srcId="{8EA12F98-6405-4E88-B3DB-E5C6EF6A98A2}" destId="{C44A1DEE-5D75-462F-89AE-9AAA641FB71C}" srcOrd="0" destOrd="0" presId="urn:microsoft.com/office/officeart/2018/2/layout/IconCircleList"/>
    <dgm:cxn modelId="{58F5E54C-D7F1-442B-983D-1FB2D604AC04}" type="presParOf" srcId="{8EA12F98-6405-4E88-B3DB-E5C6EF6A98A2}" destId="{2766CADC-E94C-4F32-8B4D-263AC6465FEB}" srcOrd="1" destOrd="0" presId="urn:microsoft.com/office/officeart/2018/2/layout/IconCircleList"/>
    <dgm:cxn modelId="{D4331152-88E2-4276-99E1-E8A23202ADED}" type="presParOf" srcId="{8EA12F98-6405-4E88-B3DB-E5C6EF6A98A2}" destId="{32E2A4D5-6A70-4134-901C-DD58ED7361A6}" srcOrd="2" destOrd="0" presId="urn:microsoft.com/office/officeart/2018/2/layout/IconCircleList"/>
    <dgm:cxn modelId="{258F56AE-26EB-4D05-8EB4-75F4EE2A9A90}" type="presParOf" srcId="{8EA12F98-6405-4E88-B3DB-E5C6EF6A98A2}" destId="{F65E87E0-E2E5-47BF-AE66-B3AC1A501C6E}" srcOrd="3" destOrd="0" presId="urn:microsoft.com/office/officeart/2018/2/layout/IconCircleList"/>
    <dgm:cxn modelId="{D4108846-E72C-44C1-B8F2-2A2AC42BABB9}" type="presParOf" srcId="{F31B7F1F-9CC5-4487-9824-022C8FD75EF5}" destId="{1B89F2D3-E10A-41A9-99EC-8F5CC37BE951}" srcOrd="1" destOrd="0" presId="urn:microsoft.com/office/officeart/2018/2/layout/IconCircleList"/>
    <dgm:cxn modelId="{6CBAA702-FA98-4DBE-BBAB-399F29B41216}" type="presParOf" srcId="{F31B7F1F-9CC5-4487-9824-022C8FD75EF5}" destId="{801E9FD5-EB20-4828-8B47-3C332D257203}" srcOrd="2" destOrd="0" presId="urn:microsoft.com/office/officeart/2018/2/layout/IconCircleList"/>
    <dgm:cxn modelId="{18E1848B-ED9E-41DE-AEC4-3696AAAFC630}" type="presParOf" srcId="{801E9FD5-EB20-4828-8B47-3C332D257203}" destId="{ED13FCDC-10D4-4125-A34B-7F9CEDE20906}" srcOrd="0" destOrd="0" presId="urn:microsoft.com/office/officeart/2018/2/layout/IconCircleList"/>
    <dgm:cxn modelId="{2340176A-3D68-4599-AF87-D5B5D42CE91A}" type="presParOf" srcId="{801E9FD5-EB20-4828-8B47-3C332D257203}" destId="{9ED567CC-5C1C-47C7-93CD-0164E3F37C4E}" srcOrd="1" destOrd="0" presId="urn:microsoft.com/office/officeart/2018/2/layout/IconCircleList"/>
    <dgm:cxn modelId="{777A6210-754A-493F-B4BB-3A923AACCC3E}" type="presParOf" srcId="{801E9FD5-EB20-4828-8B47-3C332D257203}" destId="{68C6CEE1-A2B2-4FC1-A34E-013F25A9E65C}" srcOrd="2" destOrd="0" presId="urn:microsoft.com/office/officeart/2018/2/layout/IconCircleList"/>
    <dgm:cxn modelId="{6CBD2373-085D-45B4-8DC9-0BEC61E29428}" type="presParOf" srcId="{801E9FD5-EB20-4828-8B47-3C332D257203}" destId="{939B20C1-78BE-4F5B-ACCA-205835B75ACF}" srcOrd="3" destOrd="0" presId="urn:microsoft.com/office/officeart/2018/2/layout/IconCircleList"/>
    <dgm:cxn modelId="{1E97EFF1-C8C2-48C6-B508-52CA7568169C}" type="presParOf" srcId="{F31B7F1F-9CC5-4487-9824-022C8FD75EF5}" destId="{2104D942-B6F1-4FB0-857D-29A5AF39CFA1}" srcOrd="3" destOrd="0" presId="urn:microsoft.com/office/officeart/2018/2/layout/IconCircleList"/>
    <dgm:cxn modelId="{17F827FF-7834-4EAC-87A8-5643ED530BAD}" type="presParOf" srcId="{F31B7F1F-9CC5-4487-9824-022C8FD75EF5}" destId="{1A897357-B960-4AD9-B6E6-8E5101777F15}" srcOrd="4" destOrd="0" presId="urn:microsoft.com/office/officeart/2018/2/layout/IconCircleList"/>
    <dgm:cxn modelId="{9EFD92C1-B486-4033-84D8-CB8B07FA681E}" type="presParOf" srcId="{1A897357-B960-4AD9-B6E6-8E5101777F15}" destId="{307796D7-BD99-4CF7-853C-D3E765A83D21}" srcOrd="0" destOrd="0" presId="urn:microsoft.com/office/officeart/2018/2/layout/IconCircleList"/>
    <dgm:cxn modelId="{5A79E79D-B1D6-4F21-A099-A69B513DF736}" type="presParOf" srcId="{1A897357-B960-4AD9-B6E6-8E5101777F15}" destId="{C6DA2DCB-F355-4704-8AF3-A55E48A38794}" srcOrd="1" destOrd="0" presId="urn:microsoft.com/office/officeart/2018/2/layout/IconCircleList"/>
    <dgm:cxn modelId="{1DA744C7-B657-444E-85B0-029EAC4E1B23}" type="presParOf" srcId="{1A897357-B960-4AD9-B6E6-8E5101777F15}" destId="{F582FF90-673B-4F04-BAE2-4FC77B27E291}" srcOrd="2" destOrd="0" presId="urn:microsoft.com/office/officeart/2018/2/layout/IconCircleList"/>
    <dgm:cxn modelId="{D9DCF2A0-16EF-4B8E-A7F2-B9679DE5A8AB}" type="presParOf" srcId="{1A897357-B960-4AD9-B6E6-8E5101777F15}" destId="{643307C2-1831-4918-A199-8C770026814D}" srcOrd="3" destOrd="0" presId="urn:microsoft.com/office/officeart/2018/2/layout/IconCircleList"/>
    <dgm:cxn modelId="{3694FB77-8FE8-4409-97DE-BD6D83A44373}" type="presParOf" srcId="{F31B7F1F-9CC5-4487-9824-022C8FD75EF5}" destId="{53BF0F78-10AE-4DC4-A621-8F7C1E965C8D}" srcOrd="5" destOrd="0" presId="urn:microsoft.com/office/officeart/2018/2/layout/IconCircleList"/>
    <dgm:cxn modelId="{FDD9CE29-DEC8-416F-9B06-8F5DB358D4C7}" type="presParOf" srcId="{F31B7F1F-9CC5-4487-9824-022C8FD75EF5}" destId="{256AD2B8-E300-41AF-BB39-899CD2D7C65A}" srcOrd="6" destOrd="0" presId="urn:microsoft.com/office/officeart/2018/2/layout/IconCircleList"/>
    <dgm:cxn modelId="{CB0F54DA-C66A-4404-A640-606D6F3CE56F}" type="presParOf" srcId="{256AD2B8-E300-41AF-BB39-899CD2D7C65A}" destId="{C74B9681-F418-4BB2-9633-576E75C993DE}" srcOrd="0" destOrd="0" presId="urn:microsoft.com/office/officeart/2018/2/layout/IconCircleList"/>
    <dgm:cxn modelId="{EFC812F8-EEDA-4A86-9824-D9C6704D5EAE}" type="presParOf" srcId="{256AD2B8-E300-41AF-BB39-899CD2D7C65A}" destId="{A1779AAD-1EAD-4A39-96C9-1C9684DE6397}" srcOrd="1" destOrd="0" presId="urn:microsoft.com/office/officeart/2018/2/layout/IconCircleList"/>
    <dgm:cxn modelId="{E0BDD8BB-B947-49BF-8C32-A50A5E0280A1}" type="presParOf" srcId="{256AD2B8-E300-41AF-BB39-899CD2D7C65A}" destId="{122940CF-414F-44D0-8605-7BD773199E0B}" srcOrd="2" destOrd="0" presId="urn:microsoft.com/office/officeart/2018/2/layout/IconCircleList"/>
    <dgm:cxn modelId="{A67636CF-BC90-4CF8-8B68-A3866F9325CE}" type="presParOf" srcId="{256AD2B8-E300-41AF-BB39-899CD2D7C65A}" destId="{AD0E63CB-18AD-4D27-9537-755AFDD8C3A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A1DEE-5D75-462F-89AE-9AAA641FB71C}">
      <dsp:nvSpPr>
        <dsp:cNvPr id="0" name=""/>
        <dsp:cNvSpPr/>
      </dsp:nvSpPr>
      <dsp:spPr>
        <a:xfrm>
          <a:off x="166009" y="225950"/>
          <a:ext cx="1011864" cy="101186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6CADC-E94C-4F32-8B4D-263AC6465FEB}">
      <dsp:nvSpPr>
        <dsp:cNvPr id="0" name=""/>
        <dsp:cNvSpPr/>
      </dsp:nvSpPr>
      <dsp:spPr>
        <a:xfrm>
          <a:off x="378501" y="438441"/>
          <a:ext cx="586881" cy="5868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E87E0-E2E5-47BF-AE66-B3AC1A501C6E}">
      <dsp:nvSpPr>
        <dsp:cNvPr id="0" name=""/>
        <dsp:cNvSpPr/>
      </dsp:nvSpPr>
      <dsp:spPr>
        <a:xfrm>
          <a:off x="1394702" y="225950"/>
          <a:ext cx="2385110" cy="1011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Fulltime DBA </a:t>
          </a:r>
        </a:p>
      </dsp:txBody>
      <dsp:txXfrm>
        <a:off x="1394702" y="225950"/>
        <a:ext cx="2385110" cy="1011864"/>
      </dsp:txXfrm>
    </dsp:sp>
    <dsp:sp modelId="{ED13FCDC-10D4-4125-A34B-7F9CEDE20906}">
      <dsp:nvSpPr>
        <dsp:cNvPr id="0" name=""/>
        <dsp:cNvSpPr/>
      </dsp:nvSpPr>
      <dsp:spPr>
        <a:xfrm>
          <a:off x="4195400" y="225950"/>
          <a:ext cx="1011864" cy="101186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567CC-5C1C-47C7-93CD-0164E3F37C4E}">
      <dsp:nvSpPr>
        <dsp:cNvPr id="0" name=""/>
        <dsp:cNvSpPr/>
      </dsp:nvSpPr>
      <dsp:spPr>
        <a:xfrm>
          <a:off x="4407892" y="387641"/>
          <a:ext cx="586881" cy="5868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B20C1-78BE-4F5B-ACCA-205835B75ACF}">
      <dsp:nvSpPr>
        <dsp:cNvPr id="0" name=""/>
        <dsp:cNvSpPr/>
      </dsp:nvSpPr>
      <dsp:spPr>
        <a:xfrm>
          <a:off x="5424093" y="225950"/>
          <a:ext cx="2385110" cy="1011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Performance Tuning Focused</a:t>
          </a:r>
        </a:p>
      </dsp:txBody>
      <dsp:txXfrm>
        <a:off x="5424093" y="225950"/>
        <a:ext cx="2385110" cy="1011864"/>
      </dsp:txXfrm>
    </dsp:sp>
    <dsp:sp modelId="{307796D7-BD99-4CF7-853C-D3E765A83D21}">
      <dsp:nvSpPr>
        <dsp:cNvPr id="0" name=""/>
        <dsp:cNvSpPr/>
      </dsp:nvSpPr>
      <dsp:spPr>
        <a:xfrm>
          <a:off x="166009" y="1744871"/>
          <a:ext cx="1011864" cy="101186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A2DCB-F355-4704-8AF3-A55E48A38794}">
      <dsp:nvSpPr>
        <dsp:cNvPr id="0" name=""/>
        <dsp:cNvSpPr/>
      </dsp:nvSpPr>
      <dsp:spPr>
        <a:xfrm>
          <a:off x="378501" y="1957363"/>
          <a:ext cx="586881" cy="5868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307C2-1831-4918-A199-8C770026814D}">
      <dsp:nvSpPr>
        <dsp:cNvPr id="0" name=""/>
        <dsp:cNvSpPr/>
      </dsp:nvSpPr>
      <dsp:spPr>
        <a:xfrm>
          <a:off x="1394702" y="1744871"/>
          <a:ext cx="2385110" cy="1011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Champion of making more work for myself</a:t>
          </a:r>
        </a:p>
      </dsp:txBody>
      <dsp:txXfrm>
        <a:off x="1394702" y="1744871"/>
        <a:ext cx="2385110" cy="1011864"/>
      </dsp:txXfrm>
    </dsp:sp>
    <dsp:sp modelId="{C74B9681-F418-4BB2-9633-576E75C993DE}">
      <dsp:nvSpPr>
        <dsp:cNvPr id="0" name=""/>
        <dsp:cNvSpPr/>
      </dsp:nvSpPr>
      <dsp:spPr>
        <a:xfrm>
          <a:off x="4195400" y="1744871"/>
          <a:ext cx="1011864" cy="101186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79AAD-1EAD-4A39-96C9-1C9684DE6397}">
      <dsp:nvSpPr>
        <dsp:cNvPr id="0" name=""/>
        <dsp:cNvSpPr/>
      </dsp:nvSpPr>
      <dsp:spPr>
        <a:xfrm>
          <a:off x="4407892" y="1957363"/>
          <a:ext cx="586881" cy="5868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E63CB-18AD-4D27-9537-755AFDD8C3AE}">
      <dsp:nvSpPr>
        <dsp:cNvPr id="0" name=""/>
        <dsp:cNvSpPr/>
      </dsp:nvSpPr>
      <dsp:spPr>
        <a:xfrm>
          <a:off x="5424093" y="1744871"/>
          <a:ext cx="2385110" cy="1011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Documentation Fiend</a:t>
          </a:r>
        </a:p>
      </dsp:txBody>
      <dsp:txXfrm>
        <a:off x="5424093" y="1744871"/>
        <a:ext cx="2385110" cy="1011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69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offering up the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20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with larger DB so tipping points can be uncovered to handle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3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64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CREATE INDEX default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08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4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EpisodeId</a:t>
            </a:r>
            <a:r>
              <a:rPr lang="en-US" dirty="0"/>
              <a:t> isn’t NECESSARY if you’re keeping the PK separate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08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Table with a secondary id as the first column for 5 </a:t>
            </a:r>
            <a:r>
              <a:rPr lang="en-US" dirty="0" err="1"/>
              <a:t>dif</a:t>
            </a:r>
            <a:r>
              <a:rPr lang="en-US" dirty="0"/>
              <a:t>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72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07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3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4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67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36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3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 to screen</a:t>
            </a:r>
          </a:p>
          <a:p>
            <a:r>
              <a:rPr lang="en-US" dirty="0"/>
              <a:t>- Buttons or pop-ups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9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12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81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to unpack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84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Offer scripts at the 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Consolas" panose="020B0609020204030204" pitchFamily="49" charset="0"/>
              </a:rPr>
              <a:t>sys.dm_exec_request</a:t>
            </a:r>
            <a:r>
              <a:rPr lang="da-DK" sz="1200" dirty="0">
                <a:latin typeface="Consolas" panose="020B0609020204030204" pitchFamily="49" charset="0"/>
              </a:rPr>
              <a:t>s – Executing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Consolas" panose="020B0609020204030204" pitchFamily="49" charset="0"/>
              </a:rPr>
              <a:t>sys.dm_exec_sql_text</a:t>
            </a:r>
            <a:r>
              <a:rPr lang="en-US" sz="1200" dirty="0">
                <a:latin typeface="Consolas" panose="020B0609020204030204" pitchFamily="49" charset="0"/>
              </a:rPr>
              <a:t> – Text based on request handle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7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0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9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005E26E-BCB2-4FD5-8FD5-81A5EAE94C21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4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25935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14547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70938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45127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9070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43496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2698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96056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0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AF7560-49B8-714F-A7F1-D946D3E64C23}" type="datetime1">
              <a:rPr lang="en-US" noProof="0" smtClean="0"/>
              <a:t>4/5/2024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86596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6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0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4/5/2024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04907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2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95349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t>4/5/2024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59357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CA6CA-E140-824D-8E8B-5CC5036BDBAE}" type="datetime1">
              <a:rPr lang="en-US" noProof="0" smtClean="0"/>
              <a:pPr/>
              <a:t>4/5/2024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357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  <p:sldLayoutId id="2147484603" r:id="rId12"/>
    <p:sldLayoutId id="2147484604" r:id="rId13"/>
    <p:sldLayoutId id="2147484605" r:id="rId14"/>
    <p:sldLayoutId id="2147484606" r:id="rId15"/>
    <p:sldLayoutId id="2147484607" r:id="rId16"/>
    <p:sldLayoutId id="214748460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renefiresiren" TargetMode="External"/><Relationship Id="rId13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hyperlink" Target="https://bsky.app/profile/datacourt.bsky.social" TargetMode="External"/><Relationship Id="rId12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linkedin.com/in/courtney-woolum/" TargetMode="External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svg"/><Relationship Id="rId4" Type="http://schemas.openxmlformats.org/officeDocument/2006/relationships/image" Target="../media/image82.svg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10" Type="http://schemas.openxmlformats.org/officeDocument/2006/relationships/image" Target="../media/image107.svg"/><Relationship Id="rId4" Type="http://schemas.openxmlformats.org/officeDocument/2006/relationships/image" Target="../media/image101.svg"/><Relationship Id="rId9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bsky.app/profile/datacourt.bsky.social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www.linkedin.com/in/courtney-woolum/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github.com/serenefiresiren" TargetMode="External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0" Type="http://schemas.openxmlformats.org/officeDocument/2006/relationships/image" Target="../media/image55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FFDFB"/>
            </a:gs>
            <a:gs pos="100000">
              <a:srgbClr val="E5F1DB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E0BBD62-840F-4727-8E73-174F0D657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00BA795-97F7-BD37-22DD-63DC5CE7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3" y="821265"/>
            <a:ext cx="6098705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800" cap="none" dirty="0"/>
              <a:t>Reworking Indexes for an Evolving Application</a:t>
            </a:r>
            <a:br>
              <a:rPr lang="en-US" sz="4800" cap="none" dirty="0"/>
            </a:br>
            <a:endParaRPr lang="en-US" sz="4800" cap="none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728160CC-169E-42B9-922A-7FC40F475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7521575" y="2187575"/>
            <a:ext cx="6858000" cy="248285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FFB483-AC66-E8BB-DB73-35DF146A2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3028" y="821265"/>
            <a:ext cx="3265713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Courtney Woolum</a:t>
            </a:r>
          </a:p>
        </p:txBody>
      </p:sp>
    </p:spTree>
    <p:extLst>
      <p:ext uri="{BB962C8B-B14F-4D97-AF65-F5344CB8AC3E}">
        <p14:creationId xmlns:p14="http://schemas.microsoft.com/office/powerpoint/2010/main" val="37893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C0F3-7FDF-5B6D-CCB9-20EF7540022B}"/>
              </a:ext>
            </a:extLst>
          </p:cNvPr>
          <p:cNvSpPr/>
          <p:nvPr/>
        </p:nvSpPr>
        <p:spPr>
          <a:xfrm>
            <a:off x="-57264" y="0"/>
            <a:ext cx="12249263" cy="6858000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94E978-8515-C392-78B3-4634E37E7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424" y="1417249"/>
            <a:ext cx="6346578" cy="3803032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indent="-228600" algn="r">
              <a:lnSpc>
                <a:spcPct val="150000"/>
              </a:lnSpc>
              <a:spcAft>
                <a:spcPts val="600"/>
              </a:spcAft>
            </a:pPr>
            <a:r>
              <a:rPr lang="en-US" sz="2800" cap="none" dirty="0"/>
              <a:t>“If I had </a:t>
            </a:r>
            <a:r>
              <a:rPr lang="en-US" sz="2800" b="1" cap="none" dirty="0"/>
              <a:t>five minutes </a:t>
            </a:r>
            <a:r>
              <a:rPr lang="en-US" sz="2800" cap="none" dirty="0"/>
              <a:t>to chop down a tree, I’d spend the </a:t>
            </a:r>
            <a:r>
              <a:rPr lang="en-US" sz="2800" b="1" cap="none" dirty="0"/>
              <a:t>first three </a:t>
            </a:r>
            <a:r>
              <a:rPr lang="en-US" sz="2800" cap="none" dirty="0"/>
              <a:t>sharpening my axe.”</a:t>
            </a:r>
            <a:br>
              <a:rPr lang="en-US" sz="2800" cap="none" dirty="0"/>
            </a:br>
            <a:endParaRPr lang="en-US" sz="2800" i="1" cap="none" dirty="0"/>
          </a:p>
        </p:txBody>
      </p:sp>
      <p:pic>
        <p:nvPicPr>
          <p:cNvPr id="13" name="Picture 12" descr="Large tree surrounded by tall trees autumn">
            <a:extLst>
              <a:ext uri="{FF2B5EF4-FFF2-40B4-BE49-F238E27FC236}">
                <a16:creationId xmlns:a16="http://schemas.microsoft.com/office/drawing/2014/main" id="{74E1C9BC-0D96-A5BE-1AAF-3991A2041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50" r="23349" b="-1"/>
          <a:stretch/>
        </p:blipFill>
        <p:spPr>
          <a:xfrm>
            <a:off x="-57264" y="-2"/>
            <a:ext cx="5023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9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6C8E-9780-1984-3123-E1CBE3E6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Meet Your Friends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E500EF-3CFE-B0C2-8841-3F4162FEA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Built-In Tools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20F893-854F-524E-8C5A-78E3EB0EF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132666"/>
            <a:ext cx="4279900" cy="372533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200" dirty="0"/>
              <a:t>Query Store (2016+)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Activity Monitor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Extended Events </a:t>
            </a:r>
          </a:p>
          <a:p>
            <a:pPr lvl="1"/>
            <a:r>
              <a:rPr lang="en-US" dirty="0"/>
              <a:t>They’re not as scary as you think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2F31A5-D017-441A-E995-5C3061898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26100" y="2183802"/>
            <a:ext cx="5880100" cy="823912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System Objects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2246C2-C7A4-D82F-8FD1-1B8F0D41A8E8}"/>
              </a:ext>
            </a:extLst>
          </p:cNvPr>
          <p:cNvSpPr txBox="1"/>
          <p:nvPr/>
        </p:nvSpPr>
        <p:spPr>
          <a:xfrm>
            <a:off x="5626100" y="3132666"/>
            <a:ext cx="6159500" cy="2941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name a few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400" dirty="0">
                <a:latin typeface="Consolas" panose="020B0609020204030204" pitchFamily="49" charset="0"/>
              </a:rPr>
              <a:t>sys.dm_db_index_usage_stats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</a:rPr>
              <a:t>sys.dm_exec_request</a:t>
            </a:r>
            <a:r>
              <a:rPr lang="da-DK" sz="2400" dirty="0">
                <a:latin typeface="Consolas" panose="020B0609020204030204" pitchFamily="49" charset="0"/>
              </a:rPr>
              <a:t>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</a:rPr>
              <a:t>sys.dm_exec_sql_text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11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uiExpand="1" build="p"/>
      <p:bldP spid="13" grpId="0" build="p"/>
      <p:bldP spid="1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6C8E-9780-1984-3123-E1CBE3E6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851" y="711567"/>
            <a:ext cx="8610600" cy="1295400"/>
          </a:xfrm>
        </p:spPr>
        <p:txBody>
          <a:bodyPr/>
          <a:lstStyle/>
          <a:p>
            <a:r>
              <a:rPr lang="en-US" cap="none" dirty="0"/>
              <a:t>&amp; Make Some New Ones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1E6E2EE-56D2-029D-A74B-1146D71A1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2" y="3034037"/>
            <a:ext cx="5311775" cy="270636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Plan Explorer (Free)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Database Performance Analyzer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SQL Sentry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EFD0BC-0F9F-F011-850B-9ED86B423511}"/>
              </a:ext>
            </a:extLst>
          </p:cNvPr>
          <p:cNvGrpSpPr/>
          <p:nvPr/>
        </p:nvGrpSpPr>
        <p:grpSpPr>
          <a:xfrm>
            <a:off x="651933" y="1830627"/>
            <a:ext cx="6259081" cy="4669465"/>
            <a:chOff x="685799" y="1957627"/>
            <a:chExt cx="6259081" cy="46694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5E6268-3BD0-EA53-1A22-6B33EF981B25}"/>
                </a:ext>
              </a:extLst>
            </p:cNvPr>
            <p:cNvSpPr txBox="1"/>
            <p:nvPr/>
          </p:nvSpPr>
          <p:spPr>
            <a:xfrm>
              <a:off x="882408" y="6288538"/>
              <a:ext cx="6062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* No I’m not a sponsor, I just use their tools a lot!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20AA43-2139-1C13-6730-C2ADFACC5EE0}"/>
                </a:ext>
              </a:extLst>
            </p:cNvPr>
            <p:cNvGrpSpPr/>
            <p:nvPr/>
          </p:nvGrpSpPr>
          <p:grpSpPr>
            <a:xfrm>
              <a:off x="685799" y="1957627"/>
              <a:ext cx="4676892" cy="1109199"/>
              <a:chOff x="685799" y="1957627"/>
              <a:chExt cx="4676892" cy="1109199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F333E755-0C17-DE86-D1A3-41C48BF3D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799" y="2216638"/>
                <a:ext cx="4250938" cy="85018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1F9603-A36F-4FCF-4F40-54045CEED7BA}"/>
                  </a:ext>
                </a:extLst>
              </p:cNvPr>
              <p:cNvSpPr txBox="1"/>
              <p:nvPr/>
            </p:nvSpPr>
            <p:spPr>
              <a:xfrm>
                <a:off x="4834866" y="1957627"/>
                <a:ext cx="52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2CEB5F-FAD3-1A06-104B-96C7DD61B4CE}"/>
              </a:ext>
            </a:extLst>
          </p:cNvPr>
          <p:cNvGrpSpPr/>
          <p:nvPr/>
        </p:nvGrpSpPr>
        <p:grpSpPr>
          <a:xfrm>
            <a:off x="7289131" y="2208096"/>
            <a:ext cx="3200400" cy="1223772"/>
            <a:chOff x="8615365" y="4478301"/>
            <a:chExt cx="3200400" cy="1223772"/>
          </a:xfrm>
        </p:grpSpPr>
        <p:pic>
          <p:nvPicPr>
            <p:cNvPr id="1028" name="Picture 4" descr="Microsoft Azure Marketplace">
              <a:extLst>
                <a:ext uri="{FF2B5EF4-FFF2-40B4-BE49-F238E27FC236}">
                  <a16:creationId xmlns:a16="http://schemas.microsoft.com/office/drawing/2014/main" id="{506FFADD-2C35-731B-E123-52599E3C9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365" y="4478301"/>
              <a:ext cx="1223772" cy="122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CA502-650B-C5EB-15F3-889AD777CD7D}"/>
                </a:ext>
              </a:extLst>
            </p:cNvPr>
            <p:cNvSpPr txBox="1"/>
            <p:nvPr/>
          </p:nvSpPr>
          <p:spPr>
            <a:xfrm>
              <a:off x="9794399" y="4771786"/>
              <a:ext cx="20213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/>
                <a:t>RedGate</a:t>
              </a:r>
              <a:r>
                <a:rPr lang="en-US" sz="2200" dirty="0"/>
                <a:t> SQL Monitor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7EC71F7-A4AE-CDDA-96F1-1BF69972EA77}"/>
              </a:ext>
            </a:extLst>
          </p:cNvPr>
          <p:cNvSpPr txBox="1"/>
          <p:nvPr/>
        </p:nvSpPr>
        <p:spPr>
          <a:xfrm>
            <a:off x="7362151" y="3934132"/>
            <a:ext cx="3656929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StatisticsParser.com</a:t>
            </a:r>
          </a:p>
          <a:p>
            <a:pPr lvl="1">
              <a:lnSpc>
                <a:spcPct val="200000"/>
              </a:lnSpc>
            </a:pPr>
            <a:endParaRPr lang="en-US" sz="2200" dirty="0"/>
          </a:p>
          <a:p>
            <a:pPr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10B6C-EBE8-920B-FB72-FDC185AD968C}"/>
              </a:ext>
            </a:extLst>
          </p:cNvPr>
          <p:cNvSpPr txBox="1"/>
          <p:nvPr/>
        </p:nvSpPr>
        <p:spPr>
          <a:xfrm>
            <a:off x="8174808" y="4692873"/>
            <a:ext cx="3168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STATISTICS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STATISTCS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5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D334E-5F50-7031-9B82-D6E883CBE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9" y="1766999"/>
            <a:ext cx="5079991" cy="823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Data Definitions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1A287-AF63-16B7-6B95-4235A7A7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8055" y="2724080"/>
            <a:ext cx="3626005" cy="3086019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Tables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Data Types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Foreign Keys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Indexes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A29C90-DDFC-5662-0CF7-7144CF16F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18" y="1766999"/>
            <a:ext cx="5011693" cy="47922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2F4D14-5A01-8227-99FF-75EF9F56CC08}"/>
              </a:ext>
            </a:extLst>
          </p:cNvPr>
          <p:cNvSpPr/>
          <p:nvPr/>
        </p:nvSpPr>
        <p:spPr>
          <a:xfrm>
            <a:off x="6648062" y="1737263"/>
            <a:ext cx="1650381" cy="305738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A4E4F-46F9-914D-7253-FE42C5D3BEF3}"/>
              </a:ext>
            </a:extLst>
          </p:cNvPr>
          <p:cNvSpPr/>
          <p:nvPr/>
        </p:nvSpPr>
        <p:spPr>
          <a:xfrm>
            <a:off x="7164735" y="2253015"/>
            <a:ext cx="2613103" cy="2131741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B5502D-C52E-D5F0-0BC8-EB7BF166C207}"/>
              </a:ext>
            </a:extLst>
          </p:cNvPr>
          <p:cNvSpPr/>
          <p:nvPr/>
        </p:nvSpPr>
        <p:spPr>
          <a:xfrm>
            <a:off x="7164734" y="4630561"/>
            <a:ext cx="2613103" cy="480421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B0A62-A5B4-211E-7403-BE3EC5E0656B}"/>
              </a:ext>
            </a:extLst>
          </p:cNvPr>
          <p:cNvSpPr/>
          <p:nvPr/>
        </p:nvSpPr>
        <p:spPr>
          <a:xfrm>
            <a:off x="7164734" y="5808657"/>
            <a:ext cx="4583777" cy="780345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227C77-0031-23E9-7E05-DA64CF48C052}"/>
              </a:ext>
            </a:extLst>
          </p:cNvPr>
          <p:cNvSpPr txBox="1">
            <a:spLocks/>
          </p:cNvSpPr>
          <p:nvPr/>
        </p:nvSpPr>
        <p:spPr>
          <a:xfrm>
            <a:off x="2895600" y="357908"/>
            <a:ext cx="8610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Collect Data Points</a:t>
            </a:r>
          </a:p>
        </p:txBody>
      </p:sp>
    </p:spTree>
    <p:extLst>
      <p:ext uri="{BB962C8B-B14F-4D97-AF65-F5344CB8AC3E}">
        <p14:creationId xmlns:p14="http://schemas.microsoft.com/office/powerpoint/2010/main" val="122979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AA32636-30B4-87D3-D9FE-AFA30DA98232}"/>
              </a:ext>
            </a:extLst>
          </p:cNvPr>
          <p:cNvGrpSpPr/>
          <p:nvPr/>
        </p:nvGrpSpPr>
        <p:grpSpPr>
          <a:xfrm>
            <a:off x="3312980" y="4762119"/>
            <a:ext cx="1806669" cy="1422681"/>
            <a:chOff x="3383821" y="4920081"/>
            <a:chExt cx="1806669" cy="1422681"/>
          </a:xfrm>
          <a:solidFill>
            <a:srgbClr val="F3EDA8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EC36391-1F14-5EEA-EBAF-E9A1D7AAD6B6}"/>
                </a:ext>
              </a:extLst>
            </p:cNvPr>
            <p:cNvSpPr/>
            <p:nvPr/>
          </p:nvSpPr>
          <p:spPr>
            <a:xfrm>
              <a:off x="3383821" y="4920081"/>
              <a:ext cx="1806669" cy="357667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89E2134-8A36-9E28-F97B-C3B4B5A579ED}"/>
                </a:ext>
              </a:extLst>
            </p:cNvPr>
            <p:cNvSpPr/>
            <p:nvPr/>
          </p:nvSpPr>
          <p:spPr>
            <a:xfrm>
              <a:off x="3400306" y="5985096"/>
              <a:ext cx="1772195" cy="357666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CE37CA-E6B2-CCA1-6BE7-8975B0D68B15}"/>
              </a:ext>
            </a:extLst>
          </p:cNvPr>
          <p:cNvGrpSpPr/>
          <p:nvPr/>
        </p:nvGrpSpPr>
        <p:grpSpPr>
          <a:xfrm>
            <a:off x="3312981" y="4421307"/>
            <a:ext cx="1817987" cy="1070916"/>
            <a:chOff x="3256709" y="4608213"/>
            <a:chExt cx="1817987" cy="107091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6F31A4-6D99-E850-7E39-E58B6BD9D3D6}"/>
                </a:ext>
              </a:extLst>
            </p:cNvPr>
            <p:cNvSpPr/>
            <p:nvPr/>
          </p:nvSpPr>
          <p:spPr>
            <a:xfrm>
              <a:off x="3256709" y="4608213"/>
              <a:ext cx="1801503" cy="348238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2B1F5C-7B78-ED41-309E-325B486D8364}"/>
                </a:ext>
              </a:extLst>
            </p:cNvPr>
            <p:cNvSpPr/>
            <p:nvPr/>
          </p:nvSpPr>
          <p:spPr>
            <a:xfrm>
              <a:off x="3273193" y="5321462"/>
              <a:ext cx="1801503" cy="357667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1EEE10F4-EB7F-BA4B-A3BC-77A1ED2334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319941"/>
              </p:ext>
            </p:extLst>
          </p:nvPr>
        </p:nvGraphicFramePr>
        <p:xfrm>
          <a:off x="1022044" y="1823491"/>
          <a:ext cx="4108924" cy="47138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7109">
                  <a:extLst>
                    <a:ext uri="{9D8B030D-6E8A-4147-A177-3AD203B41FA5}">
                      <a16:colId xmlns:a16="http://schemas.microsoft.com/office/drawing/2014/main" val="1646917899"/>
                    </a:ext>
                  </a:extLst>
                </a:gridCol>
                <a:gridCol w="900324">
                  <a:extLst>
                    <a:ext uri="{9D8B030D-6E8A-4147-A177-3AD203B41FA5}">
                      <a16:colId xmlns:a16="http://schemas.microsoft.com/office/drawing/2014/main" val="3681976531"/>
                    </a:ext>
                  </a:extLst>
                </a:gridCol>
                <a:gridCol w="1781491">
                  <a:extLst>
                    <a:ext uri="{9D8B030D-6E8A-4147-A177-3AD203B41FA5}">
                      <a16:colId xmlns:a16="http://schemas.microsoft.com/office/drawing/2014/main" val="297287"/>
                    </a:ext>
                  </a:extLst>
                </a:gridCol>
              </a:tblGrid>
              <a:tr h="3514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177028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Language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32446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MediaFormat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3293195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MediaRole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1616408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Region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86418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38,729,679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AlternateTitle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4196168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1,973,781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Cinema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9196055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59,134,691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Crew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496389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8,065,349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Episode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278252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10,037,253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Person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3540213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1,402,539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Rating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194884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509,902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Television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8507260"/>
                  </a:ext>
                </a:extLst>
              </a:tr>
              <a:tr h="331006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ImportQueue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0098266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5321D8-91A3-7F36-1D9D-D46B06B0E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8680" y="1836191"/>
            <a:ext cx="4943191" cy="42290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Row Count</a:t>
            </a:r>
          </a:p>
          <a:p>
            <a:pPr>
              <a:lnSpc>
                <a:spcPct val="150000"/>
              </a:lnSpc>
            </a:pPr>
            <a:r>
              <a:rPr lang="en-US" dirty="0"/>
              <a:t>Schema</a:t>
            </a:r>
          </a:p>
          <a:p>
            <a:pPr>
              <a:lnSpc>
                <a:spcPct val="150000"/>
              </a:lnSpc>
            </a:pPr>
            <a:r>
              <a:rPr lang="en-US" dirty="0"/>
              <a:t>Table Name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sz="2000" dirty="0"/>
              <a:t>	Cast &amp; Crew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sz="2000" dirty="0"/>
              <a:t>	Made for TV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95D91-F04C-13FC-7321-6F8BB635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1" y="435917"/>
            <a:ext cx="6227430" cy="1295400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High-Level Analysis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81EEF-EFE8-8BF6-6572-614FB1D34EAD}"/>
              </a:ext>
            </a:extLst>
          </p:cNvPr>
          <p:cNvGrpSpPr/>
          <p:nvPr/>
        </p:nvGrpSpPr>
        <p:grpSpPr>
          <a:xfrm>
            <a:off x="8412634" y="2039715"/>
            <a:ext cx="2924270" cy="881714"/>
            <a:chOff x="8427988" y="2571804"/>
            <a:chExt cx="2924270" cy="881714"/>
          </a:xfrm>
        </p:grpSpPr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28F0E4D4-57CA-3819-3B4E-FCBB72D255FB}"/>
                </a:ext>
              </a:extLst>
            </p:cNvPr>
            <p:cNvSpPr/>
            <p:nvPr/>
          </p:nvSpPr>
          <p:spPr>
            <a:xfrm>
              <a:off x="8427988" y="2571804"/>
              <a:ext cx="353085" cy="881714"/>
            </a:xfrm>
            <a:prstGeom prst="rightBrace">
              <a:avLst>
                <a:gd name="adj1" fmla="val 46795"/>
                <a:gd name="adj2" fmla="val 50000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21A554-A107-E3DB-550F-C6C3577F6C80}"/>
                </a:ext>
              </a:extLst>
            </p:cNvPr>
            <p:cNvSpPr txBox="1"/>
            <p:nvPr/>
          </p:nvSpPr>
          <p:spPr>
            <a:xfrm>
              <a:off x="8925929" y="2791948"/>
              <a:ext cx="2426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Correlation?</a:t>
              </a:r>
            </a:p>
          </p:txBody>
        </p:sp>
      </p:grpSp>
      <p:pic>
        <p:nvPicPr>
          <p:cNvPr id="20" name="Graphic 19" descr="Video camera outline">
            <a:extLst>
              <a:ext uri="{FF2B5EF4-FFF2-40B4-BE49-F238E27FC236}">
                <a16:creationId xmlns:a16="http://schemas.microsoft.com/office/drawing/2014/main" id="{C1613E9D-3AE7-4949-C40D-04335B9F7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9050" y="4717026"/>
            <a:ext cx="694073" cy="694073"/>
          </a:xfrm>
          <a:prstGeom prst="rect">
            <a:avLst/>
          </a:prstGeom>
        </p:spPr>
      </p:pic>
      <p:pic>
        <p:nvPicPr>
          <p:cNvPr id="24" name="Graphic 23" descr="Drama outline">
            <a:extLst>
              <a:ext uri="{FF2B5EF4-FFF2-40B4-BE49-F238E27FC236}">
                <a16:creationId xmlns:a16="http://schemas.microsoft.com/office/drawing/2014/main" id="{E3FFB56B-0522-FCD9-B892-14E11AF81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9049" y="3882995"/>
            <a:ext cx="694073" cy="6940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FBDEEDC-E60B-D520-5772-85FC9F9168DE}"/>
              </a:ext>
            </a:extLst>
          </p:cNvPr>
          <p:cNvSpPr/>
          <p:nvPr/>
        </p:nvSpPr>
        <p:spPr>
          <a:xfrm>
            <a:off x="1029836" y="1836191"/>
            <a:ext cx="1430408" cy="47084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024AEE-C882-8A7A-A4C5-68DFB1B76F90}"/>
              </a:ext>
            </a:extLst>
          </p:cNvPr>
          <p:cNvSpPr/>
          <p:nvPr/>
        </p:nvSpPr>
        <p:spPr>
          <a:xfrm>
            <a:off x="3322495" y="1836191"/>
            <a:ext cx="1797155" cy="47011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C9429D-4DDB-D227-01F1-384151F7E8CD}"/>
              </a:ext>
            </a:extLst>
          </p:cNvPr>
          <p:cNvGrpSpPr/>
          <p:nvPr/>
        </p:nvGrpSpPr>
        <p:grpSpPr>
          <a:xfrm>
            <a:off x="1030129" y="2235200"/>
            <a:ext cx="2299043" cy="4302156"/>
            <a:chOff x="1186976" y="2386584"/>
            <a:chExt cx="2205707" cy="410615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386897-5545-A9B2-9A23-BC3DA7B204E3}"/>
                </a:ext>
              </a:extLst>
            </p:cNvPr>
            <p:cNvSpPr/>
            <p:nvPr/>
          </p:nvSpPr>
          <p:spPr>
            <a:xfrm>
              <a:off x="1186976" y="2386584"/>
              <a:ext cx="2205707" cy="4106156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BACCAB-62E0-9D67-89DB-29453958A97D}"/>
                </a:ext>
              </a:extLst>
            </p:cNvPr>
            <p:cNvCxnSpPr>
              <a:cxnSpLocks/>
            </p:cNvCxnSpPr>
            <p:nvPr/>
          </p:nvCxnSpPr>
          <p:spPr>
            <a:xfrm>
              <a:off x="1186976" y="3781886"/>
              <a:ext cx="220570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87D4C50-9DBE-3FBB-FE68-5084E1FE05A6}"/>
              </a:ext>
            </a:extLst>
          </p:cNvPr>
          <p:cNvSpPr/>
          <p:nvPr/>
        </p:nvSpPr>
        <p:spPr>
          <a:xfrm>
            <a:off x="2460244" y="1843513"/>
            <a:ext cx="868928" cy="470116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2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27" grpId="0" animBg="1"/>
      <p:bldP spid="27" grpId="1" animBg="1"/>
      <p:bldP spid="29" grpId="0" animBg="1"/>
      <p:bldP spid="28" grpId="0" animBg="1"/>
      <p:bldP spid="2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D334E-5F50-7031-9B82-D6E883CBE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756357"/>
            <a:ext cx="5079991" cy="823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Sample Queries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1A287-AF63-16B7-6B95-4235A7A7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755900"/>
            <a:ext cx="4927600" cy="346278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Multiple queries per table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Common search criteria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Execution counts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Resource usage stats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3E68A-1204-6AB4-78D5-C3F063E6710B}"/>
              </a:ext>
            </a:extLst>
          </p:cNvPr>
          <p:cNvSpPr txBox="1"/>
          <p:nvPr/>
        </p:nvSpPr>
        <p:spPr>
          <a:xfrm>
            <a:off x="5964276" y="1973536"/>
            <a:ext cx="5482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Surname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'The Lord of the Rings:</a:t>
            </a:r>
            <a:b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The Fellowship of the Ring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'Gandalf'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CB9D6DE-86FB-75F4-412C-DD133A94FA79}"/>
              </a:ext>
            </a:extLst>
          </p:cNvPr>
          <p:cNvSpPr txBox="1">
            <a:spLocks/>
          </p:cNvSpPr>
          <p:nvPr/>
        </p:nvSpPr>
        <p:spPr>
          <a:xfrm>
            <a:off x="2895600" y="357908"/>
            <a:ext cx="8610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Collect Data Points</a:t>
            </a:r>
          </a:p>
        </p:txBody>
      </p:sp>
    </p:spTree>
    <p:extLst>
      <p:ext uri="{BB962C8B-B14F-4D97-AF65-F5344CB8AC3E}">
        <p14:creationId xmlns:p14="http://schemas.microsoft.com/office/powerpoint/2010/main" val="240715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1512B3-9D33-FE6E-3B5D-F147724DA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0767"/>
          <a:stretch/>
        </p:blipFill>
        <p:spPr>
          <a:xfrm>
            <a:off x="877391" y="3228324"/>
            <a:ext cx="10699189" cy="332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D334E-5F50-7031-9B82-D6E883CBE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020" y="1445505"/>
            <a:ext cx="5079991" cy="823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Index Usage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B5502D-C52E-D5F0-0BC8-EB7BF166C207}"/>
              </a:ext>
            </a:extLst>
          </p:cNvPr>
          <p:cNvSpPr/>
          <p:nvPr/>
        </p:nvSpPr>
        <p:spPr>
          <a:xfrm>
            <a:off x="4099825" y="3218977"/>
            <a:ext cx="567444" cy="332413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A49972-6168-8912-2DD2-63C476C87873}"/>
              </a:ext>
            </a:extLst>
          </p:cNvPr>
          <p:cNvGrpSpPr/>
          <p:nvPr/>
        </p:nvGrpSpPr>
        <p:grpSpPr>
          <a:xfrm>
            <a:off x="4667268" y="3224340"/>
            <a:ext cx="3548731" cy="3324134"/>
            <a:chOff x="4573690" y="3114932"/>
            <a:chExt cx="3494545" cy="3243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68AC5F-8930-E4D6-5C32-1C7CBEAB47C7}"/>
                </a:ext>
              </a:extLst>
            </p:cNvPr>
            <p:cNvSpPr/>
            <p:nvPr/>
          </p:nvSpPr>
          <p:spPr>
            <a:xfrm>
              <a:off x="4573690" y="3114932"/>
              <a:ext cx="567445" cy="3243163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5A8CD0-AE4F-7D24-E295-BC2706A25EA4}"/>
                </a:ext>
              </a:extLst>
            </p:cNvPr>
            <p:cNvSpPr/>
            <p:nvPr/>
          </p:nvSpPr>
          <p:spPr>
            <a:xfrm>
              <a:off x="6382871" y="3119109"/>
              <a:ext cx="1685364" cy="3238986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A0E2D8-61C2-CB6E-BD91-983F8A81433C}"/>
              </a:ext>
            </a:extLst>
          </p:cNvPr>
          <p:cNvGrpSpPr/>
          <p:nvPr/>
        </p:nvGrpSpPr>
        <p:grpSpPr>
          <a:xfrm>
            <a:off x="5234712" y="3228325"/>
            <a:ext cx="4683985" cy="3329738"/>
            <a:chOff x="5141135" y="3111539"/>
            <a:chExt cx="4612464" cy="32423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5022C9-0C8B-F1C1-1E54-AD3B547233E6}"/>
                </a:ext>
              </a:extLst>
            </p:cNvPr>
            <p:cNvSpPr/>
            <p:nvPr/>
          </p:nvSpPr>
          <p:spPr>
            <a:xfrm>
              <a:off x="5141135" y="3111540"/>
              <a:ext cx="567445" cy="3236930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B0660A-2DE8-9A31-A7D5-890B050F97B9}"/>
                </a:ext>
              </a:extLst>
            </p:cNvPr>
            <p:cNvSpPr/>
            <p:nvPr/>
          </p:nvSpPr>
          <p:spPr>
            <a:xfrm>
              <a:off x="8068235" y="3111539"/>
              <a:ext cx="1685364" cy="3242387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5A48D1-3228-2D71-15B8-E88DE25BA316}"/>
              </a:ext>
            </a:extLst>
          </p:cNvPr>
          <p:cNvGrpSpPr/>
          <p:nvPr/>
        </p:nvGrpSpPr>
        <p:grpSpPr>
          <a:xfrm>
            <a:off x="5810957" y="3223349"/>
            <a:ext cx="5784140" cy="3330580"/>
            <a:chOff x="5717244" y="3110336"/>
            <a:chExt cx="5695820" cy="284042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EAB553C-EFA9-DF33-6E2B-DEC927EE03D4}"/>
                </a:ext>
              </a:extLst>
            </p:cNvPr>
            <p:cNvSpPr/>
            <p:nvPr/>
          </p:nvSpPr>
          <p:spPr>
            <a:xfrm>
              <a:off x="5717244" y="3110336"/>
              <a:ext cx="694211" cy="2836168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3C16C9-C4E6-304B-3BAA-CF8A65276157}"/>
                </a:ext>
              </a:extLst>
            </p:cNvPr>
            <p:cNvSpPr/>
            <p:nvPr/>
          </p:nvSpPr>
          <p:spPr>
            <a:xfrm>
              <a:off x="9750111" y="3110336"/>
              <a:ext cx="1662953" cy="2840429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E229780-6AF7-FF80-2F3B-374CA7AB8D0D}"/>
              </a:ext>
            </a:extLst>
          </p:cNvPr>
          <p:cNvSpPr txBox="1"/>
          <p:nvPr/>
        </p:nvSpPr>
        <p:spPr>
          <a:xfrm>
            <a:off x="4787668" y="2547721"/>
            <a:ext cx="14393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Seeks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9EDF-9B7C-0D62-19C5-63CD18495932}"/>
              </a:ext>
            </a:extLst>
          </p:cNvPr>
          <p:cNvSpPr txBox="1"/>
          <p:nvPr/>
        </p:nvSpPr>
        <p:spPr>
          <a:xfrm>
            <a:off x="7085212" y="2530416"/>
            <a:ext cx="14393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Scans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8E7C90-C01F-F167-8409-04237BC5DE87}"/>
              </a:ext>
            </a:extLst>
          </p:cNvPr>
          <p:cNvSpPr txBox="1"/>
          <p:nvPr/>
        </p:nvSpPr>
        <p:spPr>
          <a:xfrm>
            <a:off x="775020" y="2553159"/>
            <a:ext cx="379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Delete/Insert/Update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C6B701-2251-4D9B-B004-F9B4DBE3C8AA}"/>
              </a:ext>
            </a:extLst>
          </p:cNvPr>
          <p:cNvSpPr txBox="1"/>
          <p:nvPr/>
        </p:nvSpPr>
        <p:spPr>
          <a:xfrm>
            <a:off x="9055819" y="2530415"/>
            <a:ext cx="21037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Lookups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F590103-B993-7E96-1B82-E2AE01CD7A8B}"/>
              </a:ext>
            </a:extLst>
          </p:cNvPr>
          <p:cNvSpPr txBox="1">
            <a:spLocks/>
          </p:cNvSpPr>
          <p:nvPr/>
        </p:nvSpPr>
        <p:spPr>
          <a:xfrm>
            <a:off x="2895600" y="357908"/>
            <a:ext cx="8610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Collect Data Points</a:t>
            </a:r>
          </a:p>
        </p:txBody>
      </p:sp>
    </p:spTree>
    <p:extLst>
      <p:ext uri="{BB962C8B-B14F-4D97-AF65-F5344CB8AC3E}">
        <p14:creationId xmlns:p14="http://schemas.microsoft.com/office/powerpoint/2010/main" val="23079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40" grpId="0"/>
      <p:bldP spid="41" grpId="0"/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94E978-8515-C392-78B3-4634E37E7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67" y="1426773"/>
            <a:ext cx="6346578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indent="-228600" algn="r">
              <a:lnSpc>
                <a:spcPct val="150000"/>
              </a:lnSpc>
              <a:spcAft>
                <a:spcPts val="600"/>
              </a:spcAft>
            </a:pPr>
            <a:r>
              <a:rPr lang="en-US" sz="2800" cap="none" dirty="0"/>
              <a:t>“Continuous improvement is better than delayed perfection”</a:t>
            </a:r>
            <a:br>
              <a:rPr lang="en-US" sz="2800" cap="none" dirty="0"/>
            </a:br>
            <a:endParaRPr lang="en-US" sz="2800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1C9BC-0D96-A5BE-1AAF-3991A2041F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99" b="4499"/>
          <a:stretch/>
        </p:blipFill>
        <p:spPr>
          <a:xfrm>
            <a:off x="7168350" y="-10"/>
            <a:ext cx="5023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14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CF0337-1EBF-BE1C-A361-96841F5F9FDF}"/>
              </a:ext>
            </a:extLst>
          </p:cNvPr>
          <p:cNvGrpSpPr/>
          <p:nvPr/>
        </p:nvGrpSpPr>
        <p:grpSpPr>
          <a:xfrm>
            <a:off x="3097308" y="2232002"/>
            <a:ext cx="792553" cy="942638"/>
            <a:chOff x="3031572" y="3671143"/>
            <a:chExt cx="1055943" cy="1286578"/>
          </a:xfrm>
        </p:grpSpPr>
        <p:pic>
          <p:nvPicPr>
            <p:cNvPr id="26" name="Picture 25" descr="A blue cylinder with three layers&#10;&#10;Description automatically generated">
              <a:extLst>
                <a:ext uri="{FF2B5EF4-FFF2-40B4-BE49-F238E27FC236}">
                  <a16:creationId xmlns:a16="http://schemas.microsoft.com/office/drawing/2014/main" id="{5F5B104A-A15E-5CEB-27A8-4C59C5163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1572" y="3671143"/>
              <a:ext cx="1055943" cy="1286578"/>
            </a:xfrm>
            <a:prstGeom prst="rect">
              <a:avLst/>
            </a:prstGeom>
          </p:spPr>
        </p:pic>
        <p:pic>
          <p:nvPicPr>
            <p:cNvPr id="29" name="Graphic 28" descr="Unlock with solid fill">
              <a:extLst>
                <a:ext uri="{FF2B5EF4-FFF2-40B4-BE49-F238E27FC236}">
                  <a16:creationId xmlns:a16="http://schemas.microsoft.com/office/drawing/2014/main" id="{5FBD93CA-FC0B-0988-26A7-C6643A26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48886" y="4000900"/>
              <a:ext cx="621314" cy="62706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42C273-C17B-CEB9-406B-ECDDEBD755A0}"/>
              </a:ext>
            </a:extLst>
          </p:cNvPr>
          <p:cNvGrpSpPr/>
          <p:nvPr/>
        </p:nvGrpSpPr>
        <p:grpSpPr>
          <a:xfrm>
            <a:off x="2201575" y="2232003"/>
            <a:ext cx="792552" cy="942638"/>
            <a:chOff x="1914155" y="3671143"/>
            <a:chExt cx="1055943" cy="1286578"/>
          </a:xfrm>
        </p:grpSpPr>
        <p:pic>
          <p:nvPicPr>
            <p:cNvPr id="28" name="Picture 27" descr="A blue cylinder with three layers&#10;&#10;Description automatically generated">
              <a:extLst>
                <a:ext uri="{FF2B5EF4-FFF2-40B4-BE49-F238E27FC236}">
                  <a16:creationId xmlns:a16="http://schemas.microsoft.com/office/drawing/2014/main" id="{06BA8B87-B11A-FF23-F8F5-ED6E55321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4155" y="3671143"/>
              <a:ext cx="1055943" cy="1286578"/>
            </a:xfrm>
            <a:prstGeom prst="rect">
              <a:avLst/>
            </a:prstGeom>
          </p:spPr>
        </p:pic>
        <p:pic>
          <p:nvPicPr>
            <p:cNvPr id="27" name="Graphic 26" descr="Lock with solid fill">
              <a:extLst>
                <a:ext uri="{FF2B5EF4-FFF2-40B4-BE49-F238E27FC236}">
                  <a16:creationId xmlns:a16="http://schemas.microsoft.com/office/drawing/2014/main" id="{9BAD68B4-180D-5279-E80C-407FBF758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1469" y="4000900"/>
              <a:ext cx="621314" cy="627064"/>
            </a:xfrm>
            <a:prstGeom prst="rect">
              <a:avLst/>
            </a:prstGeom>
          </p:spPr>
        </p:pic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0F1EBDDA-F0D4-A5E5-DE59-3D8993EA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373" y="611238"/>
            <a:ext cx="4583317" cy="943284"/>
          </a:xfrm>
        </p:spPr>
        <p:txBody>
          <a:bodyPr>
            <a:noAutofit/>
          </a:bodyPr>
          <a:lstStyle/>
          <a:p>
            <a:r>
              <a:rPr lang="en-US" sz="4000" cap="none" dirty="0"/>
              <a:t>Create Your Lab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353B91-4F37-B250-8CDB-6E0EA0969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39" y="3871601"/>
            <a:ext cx="5153025" cy="2728691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sz="2400" dirty="0"/>
              <a:t>Local SQL Instance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/>
              <a:t>Locked Copy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Working Copy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Supports Tandem Scripts</a:t>
            </a:r>
          </a:p>
        </p:txBody>
      </p:sp>
      <p:pic>
        <p:nvPicPr>
          <p:cNvPr id="25" name="Graphic 24" descr="Monitor outline">
            <a:extLst>
              <a:ext uri="{FF2B5EF4-FFF2-40B4-BE49-F238E27FC236}">
                <a16:creationId xmlns:a16="http://schemas.microsoft.com/office/drawing/2014/main" id="{D9853856-899F-C506-5588-CBDDDA07D9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2453" y="1535041"/>
            <a:ext cx="2587162" cy="2595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43174-49AC-2B21-1D07-D77B824867DA}"/>
              </a:ext>
            </a:extLst>
          </p:cNvPr>
          <p:cNvSpPr txBox="1"/>
          <p:nvPr/>
        </p:nvSpPr>
        <p:spPr>
          <a:xfrm>
            <a:off x="7052835" y="4193983"/>
            <a:ext cx="4443297" cy="226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IMDb_Working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[Movie]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'NCIS'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7DF69-21DC-EE7E-0455-DC1E41CD8673}"/>
              </a:ext>
            </a:extLst>
          </p:cNvPr>
          <p:cNvSpPr txBox="1"/>
          <p:nvPr/>
        </p:nvSpPr>
        <p:spPr>
          <a:xfrm>
            <a:off x="7052835" y="1655531"/>
            <a:ext cx="4443297" cy="226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IMDb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[Movie]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'NCIS'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9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D516A2-85FF-9020-BA8C-497B5B1AB313}"/>
              </a:ext>
            </a:extLst>
          </p:cNvPr>
          <p:cNvGrpSpPr/>
          <p:nvPr/>
        </p:nvGrpSpPr>
        <p:grpSpPr>
          <a:xfrm>
            <a:off x="1025767" y="5313369"/>
            <a:ext cx="10477258" cy="1206576"/>
            <a:chOff x="1025767" y="5313369"/>
            <a:chExt cx="10477258" cy="12065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E0BC9C-5D9E-E9D0-07F6-4F1463286199}"/>
                </a:ext>
              </a:extLst>
            </p:cNvPr>
            <p:cNvGrpSpPr/>
            <p:nvPr/>
          </p:nvGrpSpPr>
          <p:grpSpPr>
            <a:xfrm>
              <a:off x="1025767" y="5313369"/>
              <a:ext cx="10477258" cy="1206576"/>
              <a:chOff x="1190867" y="5313889"/>
              <a:chExt cx="10477258" cy="1105962"/>
            </a:xfrm>
          </p:grpSpPr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E335948C-28D0-2798-668F-1F88243F290B}"/>
                  </a:ext>
                </a:extLst>
              </p:cNvPr>
              <p:cNvSpPr txBox="1"/>
              <p:nvPr/>
            </p:nvSpPr>
            <p:spPr>
              <a:xfrm>
                <a:off x="1190867" y="5313889"/>
                <a:ext cx="4064303" cy="597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2800" dirty="0"/>
                  <a:t>Predicates &amp; Search</a:t>
                </a:r>
              </a:p>
            </p:txBody>
          </p: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5CA61CDD-D494-4680-8136-BDE1E4BDF9A1}"/>
                  </a:ext>
                </a:extLst>
              </p:cNvPr>
              <p:cNvSpPr/>
              <p:nvPr/>
            </p:nvSpPr>
            <p:spPr>
              <a:xfrm>
                <a:off x="5444479" y="5424479"/>
                <a:ext cx="628650" cy="973212"/>
              </a:xfrm>
              <a:prstGeom prst="leftBrace">
                <a:avLst>
                  <a:gd name="adj1" fmla="val 31060"/>
                  <a:gd name="adj2" fmla="val 33254"/>
                </a:avLst>
              </a:prstGeom>
              <a:ln w="38100">
                <a:noFill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218309-518E-9F4D-B000-4965907D367B}"/>
                  </a:ext>
                </a:extLst>
              </p:cNvPr>
              <p:cNvSpPr/>
              <p:nvPr/>
            </p:nvSpPr>
            <p:spPr>
              <a:xfrm>
                <a:off x="6080752" y="5390309"/>
                <a:ext cx="5587373" cy="102954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43000">
                    <a:srgbClr val="EFE4F7"/>
                  </a:gs>
                  <a:gs pos="94000">
                    <a:srgbClr val="DAC1ED">
                      <a:lumMod val="78000"/>
                      <a:lumOff val="22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E336A34-CC14-D0A5-6D30-AECB2771057B}"/>
                </a:ext>
              </a:extLst>
            </p:cNvPr>
            <p:cNvSpPr/>
            <p:nvPr/>
          </p:nvSpPr>
          <p:spPr>
            <a:xfrm>
              <a:off x="5307502" y="5437106"/>
              <a:ext cx="628650" cy="1019012"/>
            </a:xfrm>
            <a:prstGeom prst="leftBrace">
              <a:avLst>
                <a:gd name="adj1" fmla="val 31060"/>
                <a:gd name="adj2" fmla="val 35044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2351D8-9DE9-48C9-FE2D-BE18A0DA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099" y="591783"/>
            <a:ext cx="8089901" cy="814513"/>
          </a:xfrm>
        </p:spPr>
        <p:txBody>
          <a:bodyPr anchor="ctr"/>
          <a:lstStyle/>
          <a:p>
            <a:pPr algn="ctr"/>
            <a:r>
              <a:rPr lang="en-US" cap="none" dirty="0"/>
              <a:t>Basic Anatomy of a Query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0B86CD-FE6F-D5CC-961B-71BF65F3C72B}"/>
              </a:ext>
            </a:extLst>
          </p:cNvPr>
          <p:cNvGrpSpPr/>
          <p:nvPr/>
        </p:nvGrpSpPr>
        <p:grpSpPr>
          <a:xfrm>
            <a:off x="3160143" y="3370269"/>
            <a:ext cx="8342882" cy="1943100"/>
            <a:chOff x="3325244" y="3343275"/>
            <a:chExt cx="8342882" cy="1943100"/>
          </a:xfrm>
        </p:grpSpPr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57780F5D-FAF5-5908-9143-BEC600313D6D}"/>
                </a:ext>
              </a:extLst>
            </p:cNvPr>
            <p:cNvSpPr txBox="1"/>
            <p:nvPr/>
          </p:nvSpPr>
          <p:spPr>
            <a:xfrm>
              <a:off x="3325244" y="3887152"/>
              <a:ext cx="1746149" cy="65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800" dirty="0"/>
                <a:t>Joins</a:t>
              </a:r>
              <a:endParaRPr lang="en-US" sz="26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F3A7B8-61E8-4796-DD97-90192CAC7275}"/>
                </a:ext>
              </a:extLst>
            </p:cNvPr>
            <p:cNvGrpSpPr/>
            <p:nvPr/>
          </p:nvGrpSpPr>
          <p:grpSpPr>
            <a:xfrm>
              <a:off x="5444479" y="3343275"/>
              <a:ext cx="6223647" cy="1943100"/>
              <a:chOff x="5444479" y="3343275"/>
              <a:chExt cx="6223647" cy="19431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6EBE8F-2EF7-F215-66A5-CAA1A06476EA}"/>
                  </a:ext>
                </a:extLst>
              </p:cNvPr>
              <p:cNvSpPr/>
              <p:nvPr/>
            </p:nvSpPr>
            <p:spPr>
              <a:xfrm>
                <a:off x="5940166" y="3343275"/>
                <a:ext cx="5727960" cy="1943100"/>
              </a:xfrm>
              <a:prstGeom prst="rect">
                <a:avLst/>
              </a:prstGeom>
              <a:gradFill flip="none" rotWithShape="1">
                <a:gsLst>
                  <a:gs pos="17000">
                    <a:srgbClr val="EEFDF4"/>
                  </a:gs>
                  <a:gs pos="0">
                    <a:schemeClr val="bg1"/>
                  </a:gs>
                  <a:gs pos="89000">
                    <a:schemeClr val="accent1">
                      <a:tint val="44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Left Brace 4">
                <a:extLst>
                  <a:ext uri="{FF2B5EF4-FFF2-40B4-BE49-F238E27FC236}">
                    <a16:creationId xmlns:a16="http://schemas.microsoft.com/office/drawing/2014/main" id="{0B16924F-0C0A-BA44-A12B-623FFA55EA01}"/>
                  </a:ext>
                </a:extLst>
              </p:cNvPr>
              <p:cNvSpPr/>
              <p:nvPr/>
            </p:nvSpPr>
            <p:spPr>
              <a:xfrm>
                <a:off x="5444479" y="3352800"/>
                <a:ext cx="628650" cy="1933575"/>
              </a:xfrm>
              <a:prstGeom prst="leftBrace">
                <a:avLst>
                  <a:gd name="adj1" fmla="val 31060"/>
                  <a:gd name="adj2" fmla="val 50000"/>
                </a:avLst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7A55D8-022F-E08C-E47E-14B02F217E11}"/>
              </a:ext>
            </a:extLst>
          </p:cNvPr>
          <p:cNvGrpSpPr/>
          <p:nvPr/>
        </p:nvGrpSpPr>
        <p:grpSpPr>
          <a:xfrm>
            <a:off x="1025767" y="1891355"/>
            <a:ext cx="10477259" cy="1310707"/>
            <a:chOff x="1190867" y="1891355"/>
            <a:chExt cx="10477259" cy="1310707"/>
          </a:xfrm>
        </p:grpSpPr>
        <p:sp>
          <p:nvSpPr>
            <p:cNvPr id="2074" name="TextBox 2073">
              <a:extLst>
                <a:ext uri="{FF2B5EF4-FFF2-40B4-BE49-F238E27FC236}">
                  <a16:creationId xmlns:a16="http://schemas.microsoft.com/office/drawing/2014/main" id="{08FB16AB-91B3-1C8C-47C8-D8E548D73D9C}"/>
                </a:ext>
              </a:extLst>
            </p:cNvPr>
            <p:cNvSpPr txBox="1"/>
            <p:nvPr/>
          </p:nvSpPr>
          <p:spPr>
            <a:xfrm>
              <a:off x="1190867" y="1891355"/>
              <a:ext cx="3880525" cy="65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800" dirty="0"/>
                <a:t>Output</a:t>
              </a:r>
              <a:endParaRPr lang="en-US" sz="2600" dirty="0"/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B45826CC-CCE6-754B-9B56-466C31C618A7}"/>
                </a:ext>
              </a:extLst>
            </p:cNvPr>
            <p:cNvSpPr/>
            <p:nvPr/>
          </p:nvSpPr>
          <p:spPr>
            <a:xfrm>
              <a:off x="5444479" y="1985807"/>
              <a:ext cx="628650" cy="1203337"/>
            </a:xfrm>
            <a:prstGeom prst="leftBrace">
              <a:avLst>
                <a:gd name="adj1" fmla="val 31060"/>
                <a:gd name="adj2" fmla="val 33114"/>
              </a:avLst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4C629-1BD2-F6AC-2B92-4C3065381174}"/>
                </a:ext>
              </a:extLst>
            </p:cNvPr>
            <p:cNvSpPr/>
            <p:nvPr/>
          </p:nvSpPr>
          <p:spPr>
            <a:xfrm>
              <a:off x="6080753" y="1989200"/>
              <a:ext cx="5587373" cy="1212862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rgbClr val="F7E3C7"/>
                </a:gs>
                <a:gs pos="96000">
                  <a:schemeClr val="accent4">
                    <a:lumMod val="76000"/>
                    <a:lumOff val="24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A993B12-D921-DD25-672C-74BCFFEBCAE0}"/>
              </a:ext>
            </a:extLst>
          </p:cNvPr>
          <p:cNvSpPr txBox="1"/>
          <p:nvPr/>
        </p:nvSpPr>
        <p:spPr>
          <a:xfrm>
            <a:off x="5964276" y="1973536"/>
            <a:ext cx="5482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Surname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'The Lord of the Rings:</a:t>
            </a:r>
            <a:b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The Fellowship of the Ring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'Gandalf'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F0DF3-0C77-3BAC-45D5-B6398318276E}"/>
              </a:ext>
            </a:extLst>
          </p:cNvPr>
          <p:cNvSpPr txBox="1"/>
          <p:nvPr/>
        </p:nvSpPr>
        <p:spPr>
          <a:xfrm>
            <a:off x="1025767" y="5926220"/>
            <a:ext cx="4064303" cy="5716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rgbClr val="7030A0"/>
                </a:solidFill>
              </a:rPr>
              <a:t>Commonly keys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D13B11-882D-E14F-9999-B784A582001B}"/>
              </a:ext>
            </a:extLst>
          </p:cNvPr>
          <p:cNvSpPr txBox="1"/>
          <p:nvPr/>
        </p:nvSpPr>
        <p:spPr>
          <a:xfrm>
            <a:off x="490223" y="2482091"/>
            <a:ext cx="4416069" cy="57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accent5"/>
                </a:solidFill>
              </a:rPr>
              <a:t>Include or Lookup</a:t>
            </a:r>
            <a:endParaRPr 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743" y="600871"/>
            <a:ext cx="9720072" cy="1499616"/>
          </a:xfrm>
        </p:spPr>
        <p:txBody>
          <a:bodyPr>
            <a:normAutofit/>
          </a:bodyPr>
          <a:lstStyle/>
          <a:p>
            <a:r>
              <a:rPr lang="en-US" cap="none" dirty="0"/>
              <a:t>Courtney Woolum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BA99DC66-892C-47F2-00C3-05BF6E05B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525241"/>
              </p:ext>
            </p:extLst>
          </p:nvPr>
        </p:nvGraphicFramePr>
        <p:xfrm>
          <a:off x="3548122" y="1988456"/>
          <a:ext cx="7975214" cy="298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901F71A-3784-DF2D-A850-3BD91A083C0F}"/>
              </a:ext>
            </a:extLst>
          </p:cNvPr>
          <p:cNvSpPr txBox="1">
            <a:spLocks/>
          </p:cNvSpPr>
          <p:nvPr/>
        </p:nvSpPr>
        <p:spPr>
          <a:xfrm>
            <a:off x="2996578" y="5444697"/>
            <a:ext cx="8382622" cy="4301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    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@datacourt.bsky.social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                 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SereneFireSiren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   	    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Courtney-Woolum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BBA78D-876C-E591-9D27-B3E24EEE6E9C}"/>
              </a:ext>
            </a:extLst>
          </p:cNvPr>
          <p:cNvSpPr/>
          <p:nvPr/>
        </p:nvSpPr>
        <p:spPr>
          <a:xfrm>
            <a:off x="531476" y="2258966"/>
            <a:ext cx="2598385" cy="2576056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9911E78-F228-1735-8EB9-1540FFF8D510}"/>
              </a:ext>
            </a:extLst>
          </p:cNvPr>
          <p:cNvGrpSpPr/>
          <p:nvPr/>
        </p:nvGrpSpPr>
        <p:grpSpPr>
          <a:xfrm>
            <a:off x="914065" y="5352429"/>
            <a:ext cx="7885543" cy="546191"/>
            <a:chOff x="1465608" y="5352429"/>
            <a:chExt cx="7885543" cy="54619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6328B34-875A-5380-F46A-28E94D427AC3}"/>
                </a:ext>
              </a:extLst>
            </p:cNvPr>
            <p:cNvGrpSpPr/>
            <p:nvPr/>
          </p:nvGrpSpPr>
          <p:grpSpPr>
            <a:xfrm>
              <a:off x="3327526" y="5380619"/>
              <a:ext cx="6023625" cy="436618"/>
              <a:chOff x="3142800" y="5366110"/>
              <a:chExt cx="6023625" cy="436618"/>
            </a:xfrm>
          </p:grpSpPr>
          <p:pic>
            <p:nvPicPr>
              <p:cNvPr id="34" name="Picture 4" descr="Bluesky Logo PNG Vectors Free Download">
                <a:extLst>
                  <a:ext uri="{FF2B5EF4-FFF2-40B4-BE49-F238E27FC236}">
                    <a16:creationId xmlns:a16="http://schemas.microsoft.com/office/drawing/2014/main" id="{A1FB3BFB-841B-5F10-98C6-C4430615C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2800" y="5421351"/>
                <a:ext cx="430124" cy="381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6" descr="Github Logo - Free social media icons">
                <a:extLst>
                  <a:ext uri="{FF2B5EF4-FFF2-40B4-BE49-F238E27FC236}">
                    <a16:creationId xmlns:a16="http://schemas.microsoft.com/office/drawing/2014/main" id="{1E96A9D0-7119-DDA2-35A4-BA7A9963E1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918" y="5366110"/>
                <a:ext cx="430125" cy="430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0" descr="A blue square with white letters&#10;&#10;Description automatically generated">
                <a:extLst>
                  <a:ext uri="{FF2B5EF4-FFF2-40B4-BE49-F238E27FC236}">
                    <a16:creationId xmlns:a16="http://schemas.microsoft.com/office/drawing/2014/main" id="{7F99A5BB-F236-ED89-ED5E-9A14941ED1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6300" y="5372603"/>
                <a:ext cx="430125" cy="430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31" descr="A cartoon of a fox&#10;&#10;Description automatically generated">
              <a:extLst>
                <a:ext uri="{FF2B5EF4-FFF2-40B4-BE49-F238E27FC236}">
                  <a16:creationId xmlns:a16="http://schemas.microsoft.com/office/drawing/2014/main" id="{8B2B5C33-6030-A2DB-42BE-9BA62690E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84431" y="5352429"/>
              <a:ext cx="623132" cy="499489"/>
            </a:xfrm>
            <a:prstGeom prst="rect">
              <a:avLst/>
            </a:prstGeom>
          </p:spPr>
        </p:pic>
        <p:pic>
          <p:nvPicPr>
            <p:cNvPr id="33" name="Picture 14" descr="Slack Adds Tighter Integration with Microsoft's Office 365 | ITPro Today:  IT News, How-Tos, Trends, Case Studies, Career Tips, More">
              <a:extLst>
                <a:ext uri="{FF2B5EF4-FFF2-40B4-BE49-F238E27FC236}">
                  <a16:creationId xmlns:a16="http://schemas.microsoft.com/office/drawing/2014/main" id="{19F124B7-3CBB-B8DB-C117-1DF02ED3B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608" y="5352429"/>
              <a:ext cx="597094" cy="54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879C7224-DBD4-08BF-0029-0C5BFCDEB80D}"/>
              </a:ext>
            </a:extLst>
          </p:cNvPr>
          <p:cNvSpPr/>
          <p:nvPr/>
        </p:nvSpPr>
        <p:spPr>
          <a:xfrm>
            <a:off x="3548122" y="1988456"/>
            <a:ext cx="3481328" cy="144054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99B2168E-A14D-CF36-0B87-7C0E15B62BD6}"/>
              </a:ext>
            </a:extLst>
          </p:cNvPr>
          <p:cNvSpPr/>
          <p:nvPr/>
        </p:nvSpPr>
        <p:spPr>
          <a:xfrm>
            <a:off x="7611929" y="2047528"/>
            <a:ext cx="3481328" cy="144054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11C287BB-D054-C86C-0991-BC65E6ABEE13}"/>
              </a:ext>
            </a:extLst>
          </p:cNvPr>
          <p:cNvSpPr/>
          <p:nvPr/>
        </p:nvSpPr>
        <p:spPr>
          <a:xfrm>
            <a:off x="3706561" y="3652499"/>
            <a:ext cx="3481328" cy="144054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0FEC4A3-0E94-A44B-FFFD-FEC6539B3C15}"/>
              </a:ext>
            </a:extLst>
          </p:cNvPr>
          <p:cNvSpPr/>
          <p:nvPr/>
        </p:nvSpPr>
        <p:spPr>
          <a:xfrm>
            <a:off x="7606150" y="3435113"/>
            <a:ext cx="3481328" cy="144054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3F31-37F2-8D91-072F-0505003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549220"/>
            <a:ext cx="6106083" cy="1293028"/>
          </a:xfrm>
        </p:spPr>
        <p:txBody>
          <a:bodyPr/>
          <a:lstStyle/>
          <a:p>
            <a:r>
              <a:rPr lang="en-US" cap="none" dirty="0"/>
              <a:t>Primary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6BB65-ECC8-3DBB-CEA7-24317A77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Unique, non-nullable constraint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Commonly an identity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Defaults as a clustered index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304023-693F-F582-1ECF-FF6FD4D8F238}"/>
              </a:ext>
            </a:extLst>
          </p:cNvPr>
          <p:cNvSpPr/>
          <p:nvPr/>
        </p:nvSpPr>
        <p:spPr>
          <a:xfrm>
            <a:off x="4812664" y="5698708"/>
            <a:ext cx="615419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B77C4-50EA-2DE6-834A-7059D5E68915}"/>
              </a:ext>
            </a:extLst>
          </p:cNvPr>
          <p:cNvGrpSpPr/>
          <p:nvPr/>
        </p:nvGrpSpPr>
        <p:grpSpPr>
          <a:xfrm>
            <a:off x="3295082" y="4869212"/>
            <a:ext cx="5298411" cy="1492840"/>
            <a:chOff x="3825624" y="4267822"/>
            <a:chExt cx="5298411" cy="149284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FB1282-187B-970B-059A-833A7AB61E70}"/>
                </a:ext>
              </a:extLst>
            </p:cNvPr>
            <p:cNvGrpSpPr/>
            <p:nvPr/>
          </p:nvGrpSpPr>
          <p:grpSpPr>
            <a:xfrm>
              <a:off x="3825624" y="4267822"/>
              <a:ext cx="5298411" cy="890259"/>
              <a:chOff x="5163672" y="4924946"/>
              <a:chExt cx="5298411" cy="89025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5452DD-161A-1F1D-6DA8-B33C7C5CB9C6}"/>
                  </a:ext>
                </a:extLst>
              </p:cNvPr>
              <p:cNvSpPr/>
              <p:nvPr/>
            </p:nvSpPr>
            <p:spPr>
              <a:xfrm>
                <a:off x="6575401" y="5384899"/>
                <a:ext cx="3886682" cy="4303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193A1-2797-9196-154F-AC364F219E1F}"/>
                  </a:ext>
                </a:extLst>
              </p:cNvPr>
              <p:cNvSpPr/>
              <p:nvPr/>
            </p:nvSpPr>
            <p:spPr>
              <a:xfrm>
                <a:off x="5163672" y="4924946"/>
                <a:ext cx="4281494" cy="4303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E557F-611E-FFFB-5D7E-741C090C5006}"/>
                </a:ext>
              </a:extLst>
            </p:cNvPr>
            <p:cNvSpPr/>
            <p:nvPr/>
          </p:nvSpPr>
          <p:spPr>
            <a:xfrm>
              <a:off x="7591971" y="5330356"/>
              <a:ext cx="1373275" cy="4303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81DEE70-1771-9D74-52B1-7A3062F28FF1}"/>
              </a:ext>
            </a:extLst>
          </p:cNvPr>
          <p:cNvSpPr txBox="1"/>
          <p:nvPr/>
        </p:nvSpPr>
        <p:spPr>
          <a:xfrm>
            <a:off x="6495040" y="3715215"/>
            <a:ext cx="408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But doesn’t have to be!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E93CD-0BE9-35C7-BD7A-B3F09FE51E58}"/>
              </a:ext>
            </a:extLst>
          </p:cNvPr>
          <p:cNvSpPr txBox="1"/>
          <p:nvPr/>
        </p:nvSpPr>
        <p:spPr>
          <a:xfrm>
            <a:off x="1290206" y="4636879"/>
            <a:ext cx="98222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[media]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[Episode]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	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PK_Episode_Id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		PRIMARY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([</a:t>
            </a:r>
            <a:r>
              <a:rPr lang="en-US" sz="2400" dirty="0" err="1">
                <a:latin typeface="Consolas" panose="020B0609020204030204" pitchFamily="49" charset="0"/>
              </a:rPr>
              <a:t>Episode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A9F2D1-2967-D464-B7A2-8934D7FBFFDF}"/>
              </a:ext>
            </a:extLst>
          </p:cNvPr>
          <p:cNvSpPr/>
          <p:nvPr/>
        </p:nvSpPr>
        <p:spPr>
          <a:xfrm>
            <a:off x="4754146" y="5836798"/>
            <a:ext cx="514748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077E1D-8543-ED1B-9876-9E8FA3F04DE4}"/>
              </a:ext>
            </a:extLst>
          </p:cNvPr>
          <p:cNvSpPr/>
          <p:nvPr/>
        </p:nvSpPr>
        <p:spPr>
          <a:xfrm>
            <a:off x="7109447" y="5913861"/>
            <a:ext cx="2003272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8A66F-AC61-9FDE-6269-5CFFA2F2A7AB}"/>
              </a:ext>
            </a:extLst>
          </p:cNvPr>
          <p:cNvSpPr/>
          <p:nvPr/>
        </p:nvSpPr>
        <p:spPr>
          <a:xfrm>
            <a:off x="4754146" y="5384648"/>
            <a:ext cx="2742029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5589A5-E37D-D807-F84D-809956645AF3}"/>
              </a:ext>
            </a:extLst>
          </p:cNvPr>
          <p:cNvSpPr/>
          <p:nvPr/>
        </p:nvSpPr>
        <p:spPr>
          <a:xfrm>
            <a:off x="3372082" y="4804723"/>
            <a:ext cx="3122958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8CCE2C-EB05-FD1B-84E6-81CE94FA37B9}"/>
              </a:ext>
            </a:extLst>
          </p:cNvPr>
          <p:cNvSpPr/>
          <p:nvPr/>
        </p:nvSpPr>
        <p:spPr>
          <a:xfrm>
            <a:off x="1073754" y="4606105"/>
            <a:ext cx="10102811" cy="1842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5" grpId="0" animBg="1"/>
      <p:bldP spid="18" grpId="0" animBg="1"/>
      <p:bldP spid="19" grpId="0" animBg="1"/>
      <p:bldP spid="17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3F31-37F2-8D91-072F-0505003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549220"/>
            <a:ext cx="6544234" cy="1293028"/>
          </a:xfrm>
        </p:spPr>
        <p:txBody>
          <a:bodyPr/>
          <a:lstStyle/>
          <a:p>
            <a:r>
              <a:rPr lang="en-US" cap="none" dirty="0">
                <a:latin typeface="Helvetica" panose="020B0604020202020204" pitchFamily="34" charset="0"/>
                <a:cs typeface="Helvetica" panose="020B0604020202020204" pitchFamily="34" charset="0"/>
              </a:rPr>
              <a:t>Clustered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6BB65-ECC8-3DBB-CEA7-24317A775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437" y="2193664"/>
            <a:ext cx="10921737" cy="40241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Helvetica" panose="020B0604020202020204" pitchFamily="34" charset="0"/>
              </a:rPr>
              <a:t>Unique or Non-Unique &amp; Nullable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Helvetica" panose="020B0604020202020204" pitchFamily="34" charset="0"/>
              </a:rPr>
              <a:t>Physical order of data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Helvetica" panose="020B0604020202020204" pitchFamily="34" charset="0"/>
              </a:rPr>
              <a:t>Up to 1 per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31146-E6AE-FE4D-5B5F-12D69FF5A55D}"/>
              </a:ext>
            </a:extLst>
          </p:cNvPr>
          <p:cNvSpPr txBox="1"/>
          <p:nvPr/>
        </p:nvSpPr>
        <p:spPr>
          <a:xfrm>
            <a:off x="716438" y="4653024"/>
            <a:ext cx="11034206" cy="113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CREATE NONCLUSTERED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IX_Episode_Television_EpisodeId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	[media]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[Episode]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TelevisionId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EpisodeId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193A1-2797-9196-154F-AC364F219E1F}"/>
              </a:ext>
            </a:extLst>
          </p:cNvPr>
          <p:cNvSpPr/>
          <p:nvPr/>
        </p:nvSpPr>
        <p:spPr>
          <a:xfrm>
            <a:off x="5133938" y="4755797"/>
            <a:ext cx="5627280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18B055-D536-D0A2-4967-2490AA49F1B8}"/>
              </a:ext>
            </a:extLst>
          </p:cNvPr>
          <p:cNvSpPr/>
          <p:nvPr/>
        </p:nvSpPr>
        <p:spPr>
          <a:xfrm>
            <a:off x="4330667" y="5361812"/>
            <a:ext cx="5318158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AF9FA-6EE9-2B3E-EB2C-8DD90D0AA137}"/>
              </a:ext>
            </a:extLst>
          </p:cNvPr>
          <p:cNvSpPr/>
          <p:nvPr/>
        </p:nvSpPr>
        <p:spPr>
          <a:xfrm>
            <a:off x="1960923" y="4794582"/>
            <a:ext cx="537880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88937-EA46-BDD3-73BE-39F5C0EA6743}"/>
              </a:ext>
            </a:extLst>
          </p:cNvPr>
          <p:cNvSpPr/>
          <p:nvPr/>
        </p:nvSpPr>
        <p:spPr>
          <a:xfrm>
            <a:off x="603968" y="4606105"/>
            <a:ext cx="11034206" cy="1842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3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3F31-37F2-8D91-072F-0505003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47138"/>
            <a:ext cx="8610600" cy="1293028"/>
          </a:xfrm>
        </p:spPr>
        <p:txBody>
          <a:bodyPr/>
          <a:lstStyle/>
          <a:p>
            <a:r>
              <a:rPr lang="en-US" cap="none" dirty="0"/>
              <a:t>Nonclustered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6BB65-ECC8-3DBB-CEA7-24317A77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Unique or Non-Unique &amp; nullable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Aids with lookups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Easily abused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88FA-CC03-C5FB-D409-DAACFA49F8ED}"/>
              </a:ext>
            </a:extLst>
          </p:cNvPr>
          <p:cNvSpPr txBox="1"/>
          <p:nvPr/>
        </p:nvSpPr>
        <p:spPr>
          <a:xfrm>
            <a:off x="716438" y="4653024"/>
            <a:ext cx="11034206" cy="113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CREATE NONCLUSTERED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IX_Cinema_Title_Release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	[media]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[Episode]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[Title]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[Release]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3C20C-56CA-DF61-59E0-8400F5776DAB}"/>
              </a:ext>
            </a:extLst>
          </p:cNvPr>
          <p:cNvSpPr/>
          <p:nvPr/>
        </p:nvSpPr>
        <p:spPr>
          <a:xfrm>
            <a:off x="5143463" y="4794582"/>
            <a:ext cx="4324387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A8AFD6-B6B6-B42F-530B-C7AEB1525F51}"/>
              </a:ext>
            </a:extLst>
          </p:cNvPr>
          <p:cNvSpPr/>
          <p:nvPr/>
        </p:nvSpPr>
        <p:spPr>
          <a:xfrm>
            <a:off x="4302092" y="5366446"/>
            <a:ext cx="4413283" cy="430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9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97000">
              <a:srgbClr val="525252"/>
            </a:gs>
            <a:gs pos="50000">
              <a:schemeClr val="bg1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ack of wooden blocks with numbers on them&#10;&#10;Description automatically generated">
            <a:extLst>
              <a:ext uri="{FF2B5EF4-FFF2-40B4-BE49-F238E27FC236}">
                <a16:creationId xmlns:a16="http://schemas.microsoft.com/office/drawing/2014/main" id="{F41C2CD5-8CCE-FF3A-5486-B4057AEEF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125C69-E4DC-0171-7963-DE85D0DE3451}"/>
              </a:ext>
            </a:extLst>
          </p:cNvPr>
          <p:cNvSpPr txBox="1"/>
          <p:nvPr/>
        </p:nvSpPr>
        <p:spPr>
          <a:xfrm>
            <a:off x="5067300" y="2192347"/>
            <a:ext cx="6959600" cy="247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/>
              <a:t>There is no </a:t>
            </a:r>
          </a:p>
          <a:p>
            <a:pPr algn="ctr">
              <a:lnSpc>
                <a:spcPct val="150000"/>
              </a:lnSpc>
            </a:pPr>
            <a:r>
              <a:rPr lang="en-US" sz="3600" b="1" dirty="0"/>
              <a:t>one</a:t>
            </a:r>
            <a:r>
              <a:rPr lang="en-US" sz="36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/>
              <a:t>right move.</a:t>
            </a:r>
          </a:p>
        </p:txBody>
      </p:sp>
    </p:spTree>
    <p:extLst>
      <p:ext uri="{BB962C8B-B14F-4D97-AF65-F5344CB8AC3E}">
        <p14:creationId xmlns:p14="http://schemas.microsoft.com/office/powerpoint/2010/main" val="411765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89496F-4D8C-4F95-B023-2C64E7AE9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64703"/>
              </p:ext>
            </p:extLst>
          </p:nvPr>
        </p:nvGraphicFramePr>
        <p:xfrm>
          <a:off x="1007649" y="2211901"/>
          <a:ext cx="10176702" cy="1244023"/>
        </p:xfrm>
        <a:graphic>
          <a:graphicData uri="http://schemas.openxmlformats.org/drawingml/2006/table">
            <a:tbl>
              <a:tblPr firstRow="1">
                <a:tableStyleId>{91EBBBCC-DAD2-459C-BE2E-F6DE35CF9A28}</a:tableStyleId>
              </a:tblPr>
              <a:tblGrid>
                <a:gridCol w="2995972">
                  <a:extLst>
                    <a:ext uri="{9D8B030D-6E8A-4147-A177-3AD203B41FA5}">
                      <a16:colId xmlns:a16="http://schemas.microsoft.com/office/drawing/2014/main" val="374251003"/>
                    </a:ext>
                  </a:extLst>
                </a:gridCol>
                <a:gridCol w="2014370">
                  <a:extLst>
                    <a:ext uri="{9D8B030D-6E8A-4147-A177-3AD203B41FA5}">
                      <a16:colId xmlns:a16="http://schemas.microsoft.com/office/drawing/2014/main" val="165908210"/>
                    </a:ext>
                  </a:extLst>
                </a:gridCol>
                <a:gridCol w="2405787">
                  <a:extLst>
                    <a:ext uri="{9D8B030D-6E8A-4147-A177-3AD203B41FA5}">
                      <a16:colId xmlns:a16="http://schemas.microsoft.com/office/drawing/2014/main" val="3140044196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439379601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868268529"/>
                    </a:ext>
                  </a:extLst>
                </a:gridCol>
                <a:gridCol w="1084173">
                  <a:extLst>
                    <a:ext uri="{9D8B030D-6E8A-4147-A177-3AD203B41FA5}">
                      <a16:colId xmlns:a16="http://schemas.microsoft.com/office/drawing/2014/main" val="478721652"/>
                    </a:ext>
                  </a:extLst>
                </a:gridCol>
              </a:tblGrid>
              <a:tr h="30553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Index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Key Columns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Included Columns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Scan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Lookup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0535878"/>
                  </a:ext>
                </a:extLst>
              </a:tr>
              <a:tr h="5008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err="1"/>
                        <a:t>IXE_Episode_TelevisionId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dirty="0" err="1">
                          <a:effectLst/>
                        </a:rPr>
                        <a:t>TelevisionId</a:t>
                      </a:r>
                      <a:r>
                        <a:rPr lang="en-US" sz="1600" u="none" strike="noStrike" dirty="0">
                          <a:effectLst/>
                        </a:rPr>
                        <a:t> ASC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dirty="0">
                          <a:effectLst/>
                        </a:rPr>
                        <a:t>Season, Episode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1392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195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171328"/>
                  </a:ext>
                </a:extLst>
              </a:tr>
              <a:tr h="4059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err="1"/>
                        <a:t>PK_Episode_Id</a:t>
                      </a:r>
                      <a:r>
                        <a:rPr lang="en-US" sz="1600" dirty="0"/>
                        <a:t> (Clustered)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dirty="0" err="1">
                          <a:effectLst/>
                        </a:rPr>
                        <a:t>EpisodeId</a:t>
                      </a:r>
                      <a:r>
                        <a:rPr lang="en-US" sz="1600" u="none" strike="noStrike" dirty="0">
                          <a:effectLst/>
                        </a:rPr>
                        <a:t> ASC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413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890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05083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B9F96B8E-3A0A-4223-DD7E-9E4AAEC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812" y="542907"/>
            <a:ext cx="8610600" cy="1293028"/>
          </a:xfrm>
        </p:spPr>
        <p:txBody>
          <a:bodyPr/>
          <a:lstStyle/>
          <a:p>
            <a:r>
              <a:rPr lang="en-US" cap="none" dirty="0"/>
              <a:t>#1 - High Lookups</a:t>
            </a:r>
            <a:endParaRPr lang="en-US" cap="none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6ADF1-CC08-08DA-B868-3FEF2D55E1C7}"/>
              </a:ext>
            </a:extLst>
          </p:cNvPr>
          <p:cNvSpPr txBox="1"/>
          <p:nvPr/>
        </p:nvSpPr>
        <p:spPr>
          <a:xfrm>
            <a:off x="1007649" y="3751387"/>
            <a:ext cx="4349661" cy="166366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Index “insufficient”?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Better Candidate for Clustered?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Column order matters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A5B64E-07E8-A5D9-52BC-4914A1157ECC}"/>
              </a:ext>
            </a:extLst>
          </p:cNvPr>
          <p:cNvSpPr/>
          <p:nvPr/>
        </p:nvSpPr>
        <p:spPr>
          <a:xfrm>
            <a:off x="10112516" y="3060701"/>
            <a:ext cx="1071835" cy="3952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890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0F70A6-60F3-4ABB-E697-669528019154}"/>
              </a:ext>
            </a:extLst>
          </p:cNvPr>
          <p:cNvSpPr txBox="1"/>
          <p:nvPr/>
        </p:nvSpPr>
        <p:spPr>
          <a:xfrm>
            <a:off x="6582952" y="4138717"/>
            <a:ext cx="4869460" cy="1427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Clustered Index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Episode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	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TelevisionId</a:t>
            </a:r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EpisodeId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5983CA-E9E1-29C6-0DC0-C58A2286F001}"/>
              </a:ext>
            </a:extLst>
          </p:cNvPr>
          <p:cNvSpPr/>
          <p:nvPr/>
        </p:nvSpPr>
        <p:spPr>
          <a:xfrm>
            <a:off x="4005050" y="2211902"/>
            <a:ext cx="2003865" cy="12440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B21B34-4786-AEE0-CA6F-0CE3677FFBC4}"/>
              </a:ext>
            </a:extLst>
          </p:cNvPr>
          <p:cNvGrpSpPr/>
          <p:nvPr/>
        </p:nvGrpSpPr>
        <p:grpSpPr>
          <a:xfrm>
            <a:off x="8420520" y="2540000"/>
            <a:ext cx="1691996" cy="520701"/>
            <a:chOff x="8420520" y="2541902"/>
            <a:chExt cx="1691996" cy="4105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D725FA-EDB3-A4AA-50E6-203F030BC375}"/>
                </a:ext>
              </a:extLst>
            </p:cNvPr>
            <p:cNvSpPr/>
            <p:nvPr/>
          </p:nvSpPr>
          <p:spPr>
            <a:xfrm>
              <a:off x="9229534" y="2541902"/>
              <a:ext cx="882982" cy="41056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576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600" dirty="0">
                  <a:solidFill>
                    <a:sysClr val="windowText" lastClr="000000"/>
                  </a:solidFill>
                </a:rPr>
                <a:t>195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DCD20-EE48-A1EF-D491-6D21F9E3BFBA}"/>
                </a:ext>
              </a:extLst>
            </p:cNvPr>
            <p:cNvSpPr/>
            <p:nvPr/>
          </p:nvSpPr>
          <p:spPr>
            <a:xfrm>
              <a:off x="8420520" y="2541902"/>
              <a:ext cx="809014" cy="41056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576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600" dirty="0">
                  <a:solidFill>
                    <a:sysClr val="windowText" lastClr="000000"/>
                  </a:solidFill>
                </a:rPr>
                <a:t>1392</a:t>
              </a:r>
            </a:p>
          </p:txBody>
        </p:sp>
      </p:grpSp>
      <p:pic>
        <p:nvPicPr>
          <p:cNvPr id="30" name="Graphic 29" descr="Badge 1 outline">
            <a:extLst>
              <a:ext uri="{FF2B5EF4-FFF2-40B4-BE49-F238E27FC236}">
                <a16:creationId xmlns:a16="http://schemas.microsoft.com/office/drawing/2014/main" id="{C0A4842A-6518-0B88-E6D9-F115930B8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4035" y="4710275"/>
            <a:ext cx="375693" cy="375693"/>
          </a:xfrm>
          <a:prstGeom prst="rect">
            <a:avLst/>
          </a:prstGeom>
        </p:spPr>
      </p:pic>
      <p:pic>
        <p:nvPicPr>
          <p:cNvPr id="31" name="Graphic 30" descr="Badge outline">
            <a:extLst>
              <a:ext uri="{FF2B5EF4-FFF2-40B4-BE49-F238E27FC236}">
                <a16:creationId xmlns:a16="http://schemas.microsoft.com/office/drawing/2014/main" id="{B4B51916-3CBD-CE57-239A-C788714DD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4035" y="5119965"/>
            <a:ext cx="375693" cy="3756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7FD9719-55E5-4FC5-77C8-F48AFD58CA89}"/>
              </a:ext>
            </a:extLst>
          </p:cNvPr>
          <p:cNvSpPr txBox="1"/>
          <p:nvPr/>
        </p:nvSpPr>
        <p:spPr>
          <a:xfrm>
            <a:off x="6582952" y="3709600"/>
            <a:ext cx="5815525" cy="55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668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24" grpId="0" animBg="1"/>
      <p:bldP spid="29" grpId="0" uiExpand="1" build="p"/>
      <p:bldP spid="34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BF14-82B6-7B35-F690-AF9F3DE3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Make it Clustered?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AF018-D1D5-6825-5D94-9C932B2D6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10" y="2150367"/>
            <a:ext cx="5079991" cy="82391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E56526"/>
                </a:solidFill>
              </a:rPr>
              <a:t>Is the index…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27ECC6-8DAF-6C1D-64A7-6EA50FB1B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067246"/>
            <a:ext cx="5311775" cy="30860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Foreign Key column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Highest </a:t>
            </a:r>
            <a:r>
              <a:rPr lang="en-US" sz="2400" dirty="0" err="1"/>
              <a:t>seeked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Very selective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Match other used ones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5A05D-69D3-3ED7-76AF-C26242930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1" y="2150367"/>
            <a:ext cx="5105400" cy="8239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56526"/>
                </a:solidFill>
              </a:rPr>
              <a:t>And is the Clustered…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C865FF-6F9F-39B3-462E-67E94731A3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On an unused column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Mostly lookups and scans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Seeked</a:t>
            </a:r>
            <a:r>
              <a:rPr lang="en-US" sz="2400" dirty="0"/>
              <a:t> at all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01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5" grpId="0" build="p"/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5AD01AD-7D7C-2D4C-9325-477753ECD682}"/>
              </a:ext>
            </a:extLst>
          </p:cNvPr>
          <p:cNvSpPr/>
          <p:nvPr/>
        </p:nvSpPr>
        <p:spPr>
          <a:xfrm rot="10800000">
            <a:off x="7261860" y="2834640"/>
            <a:ext cx="4241166" cy="4724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F7E3C7"/>
              </a:gs>
              <a:gs pos="96000">
                <a:schemeClr val="accent4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CFE8FE-C13D-3A8E-D862-753E3EA83A09}"/>
              </a:ext>
            </a:extLst>
          </p:cNvPr>
          <p:cNvSpPr/>
          <p:nvPr/>
        </p:nvSpPr>
        <p:spPr>
          <a:xfrm rot="10800000">
            <a:off x="2362200" y="4389120"/>
            <a:ext cx="2915286" cy="4724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F7E3C7"/>
              </a:gs>
              <a:gs pos="96000">
                <a:schemeClr val="accent4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072AF2-7870-ECAC-3E70-6A3CF38680BD}"/>
              </a:ext>
            </a:extLst>
          </p:cNvPr>
          <p:cNvSpPr/>
          <p:nvPr/>
        </p:nvSpPr>
        <p:spPr>
          <a:xfrm rot="10800000">
            <a:off x="7084415" y="6155398"/>
            <a:ext cx="2263140" cy="42631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3000">
                <a:srgbClr val="EFE4F7"/>
              </a:gs>
              <a:gs pos="94000">
                <a:srgbClr val="DAC1ED">
                  <a:lumMod val="78000"/>
                  <a:lumOff val="2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C9D412-8690-2319-F3E4-765665FA4062}"/>
              </a:ext>
            </a:extLst>
          </p:cNvPr>
          <p:cNvSpPr/>
          <p:nvPr/>
        </p:nvSpPr>
        <p:spPr>
          <a:xfrm rot="10800000">
            <a:off x="7084415" y="5416257"/>
            <a:ext cx="1503325" cy="42631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3000">
                <a:srgbClr val="EFE4F7"/>
              </a:gs>
              <a:gs pos="94000">
                <a:srgbClr val="DAC1ED">
                  <a:lumMod val="78000"/>
                  <a:lumOff val="2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7BAF93-087C-DF06-2C2D-5F90D9ADDB9C}"/>
              </a:ext>
            </a:extLst>
          </p:cNvPr>
          <p:cNvSpPr/>
          <p:nvPr/>
        </p:nvSpPr>
        <p:spPr>
          <a:xfrm rot="10800000">
            <a:off x="1849475" y="4989939"/>
            <a:ext cx="1503325" cy="42631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3000">
                <a:srgbClr val="EFE4F7"/>
              </a:gs>
              <a:gs pos="94000">
                <a:srgbClr val="DAC1ED">
                  <a:lumMod val="78000"/>
                  <a:lumOff val="2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15FC57-DB25-9980-6475-996CB9934056}"/>
              </a:ext>
            </a:extLst>
          </p:cNvPr>
          <p:cNvSpPr/>
          <p:nvPr/>
        </p:nvSpPr>
        <p:spPr>
          <a:xfrm rot="10800000">
            <a:off x="7261859" y="2057399"/>
            <a:ext cx="4177105" cy="7772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3000">
                <a:srgbClr val="EFE4F7"/>
              </a:gs>
              <a:gs pos="94000">
                <a:srgbClr val="DAC1ED">
                  <a:lumMod val="78000"/>
                  <a:lumOff val="2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9504EC-312A-46EE-7191-708FAAB7A49A}"/>
              </a:ext>
            </a:extLst>
          </p:cNvPr>
          <p:cNvSpPr/>
          <p:nvPr/>
        </p:nvSpPr>
        <p:spPr>
          <a:xfrm>
            <a:off x="3318558" y="4989939"/>
            <a:ext cx="1832562" cy="426317"/>
          </a:xfrm>
          <a:prstGeom prst="rect">
            <a:avLst/>
          </a:prstGeom>
          <a:gradFill flip="none" rotWithShape="1">
            <a:gsLst>
              <a:gs pos="17000">
                <a:srgbClr val="EEFDF4"/>
              </a:gs>
              <a:gs pos="0">
                <a:schemeClr val="bg1"/>
              </a:gs>
              <a:gs pos="89000">
                <a:schemeClr val="accent1">
                  <a:tint val="44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D81ECD-33CB-EDDC-06FD-44DD25B23938}"/>
              </a:ext>
            </a:extLst>
          </p:cNvPr>
          <p:cNvSpPr/>
          <p:nvPr/>
        </p:nvSpPr>
        <p:spPr>
          <a:xfrm rot="10800000">
            <a:off x="7261860" y="4175960"/>
            <a:ext cx="4091940" cy="426317"/>
          </a:xfrm>
          <a:prstGeom prst="rect">
            <a:avLst/>
          </a:prstGeom>
          <a:gradFill flip="none" rotWithShape="1">
            <a:gsLst>
              <a:gs pos="17000">
                <a:srgbClr val="EEFDF4"/>
              </a:gs>
              <a:gs pos="0">
                <a:schemeClr val="bg1"/>
              </a:gs>
              <a:gs pos="89000">
                <a:schemeClr val="accent1">
                  <a:tint val="44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71CC21-22DC-C7F4-442A-10498EFB7BE5}"/>
              </a:ext>
            </a:extLst>
          </p:cNvPr>
          <p:cNvSpPr/>
          <p:nvPr/>
        </p:nvSpPr>
        <p:spPr>
          <a:xfrm rot="10800000">
            <a:off x="7261860" y="4943815"/>
            <a:ext cx="4091940" cy="426317"/>
          </a:xfrm>
          <a:prstGeom prst="rect">
            <a:avLst/>
          </a:prstGeom>
          <a:gradFill flip="none" rotWithShape="1">
            <a:gsLst>
              <a:gs pos="17000">
                <a:srgbClr val="EEFDF4"/>
              </a:gs>
              <a:gs pos="0">
                <a:schemeClr val="bg1"/>
              </a:gs>
              <a:gs pos="89000">
                <a:schemeClr val="accent1">
                  <a:tint val="44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8BF14-82B6-7B35-F690-AF9F3DE3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Include Or Key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25FB14-E48A-728B-88E0-6EC3D4A37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20241"/>
            <a:ext cx="5334000" cy="42984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70C0"/>
                </a:solidFill>
              </a:rPr>
              <a:t>Example: Anatomy of a Query</a:t>
            </a:r>
          </a:p>
          <a:p>
            <a:pPr>
              <a:lnSpc>
                <a:spcPct val="150000"/>
              </a:lnSpc>
            </a:pPr>
            <a:r>
              <a:rPr lang="en-US" dirty="0"/>
              <a:t>Review all table’s scripts first!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Must apply to majority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Include » Detail Only</a:t>
            </a:r>
          </a:p>
          <a:p>
            <a:pPr>
              <a:lnSpc>
                <a:spcPct val="150000"/>
              </a:lnSpc>
            </a:pPr>
            <a:r>
              <a:rPr lang="en-US" dirty="0"/>
              <a:t>Key » Predicate or Join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AAAC1D-2D51-02D6-1416-BDFA51A7824B}"/>
              </a:ext>
            </a:extLst>
          </p:cNvPr>
          <p:cNvSpPr txBox="1"/>
          <p:nvPr/>
        </p:nvSpPr>
        <p:spPr>
          <a:xfrm>
            <a:off x="6345276" y="2057400"/>
            <a:ext cx="5482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Surname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'The Lord of the Rings:</a:t>
            </a:r>
            <a:b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The Fellowship of the Ring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'Gandalf'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25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29" grpId="0" animBg="1"/>
      <p:bldP spid="32" grpId="0" animBg="1"/>
      <p:bldP spid="33" grpId="0" animBg="1"/>
      <p:bldP spid="11" grpId="0" uiExpand="1" build="p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6A851B5-0C4C-CB54-AFF8-933EF4DDC881}"/>
              </a:ext>
            </a:extLst>
          </p:cNvPr>
          <p:cNvGrpSpPr/>
          <p:nvPr/>
        </p:nvGrpSpPr>
        <p:grpSpPr>
          <a:xfrm>
            <a:off x="5653448" y="2598698"/>
            <a:ext cx="914400" cy="3763466"/>
            <a:chOff x="5608364" y="2575753"/>
            <a:chExt cx="914400" cy="3763466"/>
          </a:xfrm>
        </p:grpSpPr>
        <p:pic>
          <p:nvPicPr>
            <p:cNvPr id="34" name="Graphic 33" descr="Clapper board outline">
              <a:extLst>
                <a:ext uri="{FF2B5EF4-FFF2-40B4-BE49-F238E27FC236}">
                  <a16:creationId xmlns:a16="http://schemas.microsoft.com/office/drawing/2014/main" id="{E8839AC4-4202-E81C-C750-F4DC0A91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08364" y="3566139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Clapper board outline">
              <a:extLst>
                <a:ext uri="{FF2B5EF4-FFF2-40B4-BE49-F238E27FC236}">
                  <a16:creationId xmlns:a16="http://schemas.microsoft.com/office/drawing/2014/main" id="{430F9612-CD2D-1863-E361-BDDB387B4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08364" y="4510419"/>
              <a:ext cx="914400" cy="914400"/>
            </a:xfrm>
            <a:prstGeom prst="rect">
              <a:avLst/>
            </a:prstGeom>
          </p:spPr>
        </p:pic>
        <p:pic>
          <p:nvPicPr>
            <p:cNvPr id="62" name="Graphic 61" descr="Clapper board outline">
              <a:extLst>
                <a:ext uri="{FF2B5EF4-FFF2-40B4-BE49-F238E27FC236}">
                  <a16:creationId xmlns:a16="http://schemas.microsoft.com/office/drawing/2014/main" id="{BF8BE6CA-17EB-0175-50E4-080681C7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08364" y="5424819"/>
              <a:ext cx="914400" cy="914400"/>
            </a:xfrm>
            <a:prstGeom prst="rect">
              <a:avLst/>
            </a:prstGeom>
          </p:spPr>
        </p:pic>
        <p:pic>
          <p:nvPicPr>
            <p:cNvPr id="64" name="Graphic 63" descr="Clapper board outline">
              <a:extLst>
                <a:ext uri="{FF2B5EF4-FFF2-40B4-BE49-F238E27FC236}">
                  <a16:creationId xmlns:a16="http://schemas.microsoft.com/office/drawing/2014/main" id="{A331D91D-81C9-2512-80B0-A6FBB0FD0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08364" y="2575753"/>
              <a:ext cx="914400" cy="914400"/>
            </a:xfrm>
            <a:prstGeom prst="rect">
              <a:avLst/>
            </a:prstGeom>
          </p:spPr>
        </p:pic>
      </p:grp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7739E7D5-6394-C149-0E32-59C9FA150A39}"/>
              </a:ext>
            </a:extLst>
          </p:cNvPr>
          <p:cNvSpPr/>
          <p:nvPr/>
        </p:nvSpPr>
        <p:spPr>
          <a:xfrm>
            <a:off x="5468060" y="3513098"/>
            <a:ext cx="1329179" cy="1159496"/>
          </a:xfrm>
          <a:prstGeom prst="mathMultiply">
            <a:avLst>
              <a:gd name="adj1" fmla="val 9699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94EF5-4EDB-39F5-9F65-0C44CADF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733" y="557705"/>
            <a:ext cx="6553200" cy="1293028"/>
          </a:xfrm>
        </p:spPr>
        <p:txBody>
          <a:bodyPr/>
          <a:lstStyle/>
          <a:p>
            <a:r>
              <a:rPr lang="en-US" cap="none" dirty="0"/>
              <a:t>#2 – Foreign Keys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1FC23-ABB4-5D1D-2DF1-D7E1FB3A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435" y="2174955"/>
            <a:ext cx="4351256" cy="21259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Referential Integrity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Prevents Orphans</a:t>
            </a:r>
          </a:p>
        </p:txBody>
      </p:sp>
      <p:pic>
        <p:nvPicPr>
          <p:cNvPr id="85" name="Graphic 84" descr="Man outline">
            <a:extLst>
              <a:ext uri="{FF2B5EF4-FFF2-40B4-BE49-F238E27FC236}">
                <a16:creationId xmlns:a16="http://schemas.microsoft.com/office/drawing/2014/main" id="{CC9AC56F-23A4-277C-3AED-EC02D7173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7482" y="4194156"/>
            <a:ext cx="914400" cy="914400"/>
          </a:xfrm>
          <a:prstGeom prst="rect">
            <a:avLst/>
          </a:prstGeom>
        </p:spPr>
      </p:pic>
      <p:pic>
        <p:nvPicPr>
          <p:cNvPr id="86" name="Graphic 85" descr="Woman outline">
            <a:extLst>
              <a:ext uri="{FF2B5EF4-FFF2-40B4-BE49-F238E27FC236}">
                <a16:creationId xmlns:a16="http://schemas.microsoft.com/office/drawing/2014/main" id="{FEFA8971-1147-75AD-C58F-42E15DD02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7482" y="3216850"/>
            <a:ext cx="914400" cy="914400"/>
          </a:xfrm>
          <a:prstGeom prst="rect">
            <a:avLst/>
          </a:prstGeom>
        </p:spPr>
      </p:pic>
      <p:pic>
        <p:nvPicPr>
          <p:cNvPr id="87" name="Graphic 86" descr="Woman outline">
            <a:extLst>
              <a:ext uri="{FF2B5EF4-FFF2-40B4-BE49-F238E27FC236}">
                <a16:creationId xmlns:a16="http://schemas.microsoft.com/office/drawing/2014/main" id="{25FA5EA6-5B27-DC3F-959E-27A902C79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7482" y="5132063"/>
            <a:ext cx="914400" cy="914400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055537C-B902-5AFF-5B2D-8A6E381B549C}"/>
              </a:ext>
            </a:extLst>
          </p:cNvPr>
          <p:cNvCxnSpPr>
            <a:cxnSpLocks/>
          </p:cNvCxnSpPr>
          <p:nvPr/>
        </p:nvCxnSpPr>
        <p:spPr>
          <a:xfrm>
            <a:off x="9227600" y="3682417"/>
            <a:ext cx="13033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39D5058-2838-409C-DBDB-B0F3B200DCC0}"/>
              </a:ext>
            </a:extLst>
          </p:cNvPr>
          <p:cNvCxnSpPr>
            <a:cxnSpLocks/>
          </p:cNvCxnSpPr>
          <p:nvPr/>
        </p:nvCxnSpPr>
        <p:spPr>
          <a:xfrm>
            <a:off x="9220845" y="4688298"/>
            <a:ext cx="13100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8346C66-7FC6-F86D-DB94-BFDFEADC61A3}"/>
              </a:ext>
            </a:extLst>
          </p:cNvPr>
          <p:cNvCxnSpPr>
            <a:cxnSpLocks/>
          </p:cNvCxnSpPr>
          <p:nvPr/>
        </p:nvCxnSpPr>
        <p:spPr>
          <a:xfrm>
            <a:off x="9248166" y="5689825"/>
            <a:ext cx="1282737" cy="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8CE9ED6-2D0A-B70D-C35D-42F0EFD90884}"/>
              </a:ext>
            </a:extLst>
          </p:cNvPr>
          <p:cNvSpPr txBox="1"/>
          <p:nvPr/>
        </p:nvSpPr>
        <p:spPr>
          <a:xfrm rot="1291842">
            <a:off x="6548675" y="2743701"/>
            <a:ext cx="19928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Cascade Delete</a:t>
            </a:r>
          </a:p>
          <a:p>
            <a:pPr algn="r"/>
            <a:r>
              <a:rPr lang="en-US" sz="1600" dirty="0" err="1"/>
              <a:t>MediaId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8698AE3-2C94-7992-76A4-65C2E11CAAFF}"/>
              </a:ext>
            </a:extLst>
          </p:cNvPr>
          <p:cNvSpPr txBox="1"/>
          <p:nvPr/>
        </p:nvSpPr>
        <p:spPr>
          <a:xfrm>
            <a:off x="8919217" y="2738124"/>
            <a:ext cx="16325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 Action</a:t>
            </a:r>
          </a:p>
          <a:p>
            <a:pPr algn="r"/>
            <a:r>
              <a:rPr lang="en-US" sz="1600" dirty="0" err="1"/>
              <a:t>PersonId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849E82-CC33-C899-813B-0C575D792017}"/>
              </a:ext>
            </a:extLst>
          </p:cNvPr>
          <p:cNvGrpSpPr/>
          <p:nvPr/>
        </p:nvGrpSpPr>
        <p:grpSpPr>
          <a:xfrm>
            <a:off x="8292539" y="3169317"/>
            <a:ext cx="917040" cy="2932960"/>
            <a:chOff x="8648812" y="3097971"/>
            <a:chExt cx="917040" cy="2932960"/>
          </a:xfrm>
        </p:grpSpPr>
        <p:pic>
          <p:nvPicPr>
            <p:cNvPr id="4" name="Graphic 3" descr="Construction worker male outline">
              <a:extLst>
                <a:ext uri="{FF2B5EF4-FFF2-40B4-BE49-F238E27FC236}">
                  <a16:creationId xmlns:a16="http://schemas.microsoft.com/office/drawing/2014/main" id="{CF29CDFF-8731-625B-E57A-A9D47A79A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48812" y="4091676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Construction worker female outline">
              <a:extLst>
                <a:ext uri="{FF2B5EF4-FFF2-40B4-BE49-F238E27FC236}">
                  <a16:creationId xmlns:a16="http://schemas.microsoft.com/office/drawing/2014/main" id="{A846D1BB-6E2E-367F-CB8D-EE9607B3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51452" y="3097971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Construction worker female outline">
              <a:extLst>
                <a:ext uri="{FF2B5EF4-FFF2-40B4-BE49-F238E27FC236}">
                  <a16:creationId xmlns:a16="http://schemas.microsoft.com/office/drawing/2014/main" id="{E2B80BD0-4819-5627-74DD-00981AAB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51452" y="5116531"/>
              <a:ext cx="914400" cy="914400"/>
            </a:xfrm>
            <a:prstGeom prst="rect">
              <a:avLst/>
            </a:prstGeom>
          </p:spPr>
        </p:pic>
      </p:grp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E14E194F-4128-1BA6-D584-5227CECD7140}"/>
              </a:ext>
            </a:extLst>
          </p:cNvPr>
          <p:cNvSpPr txBox="1">
            <a:spLocks/>
          </p:cNvSpPr>
          <p:nvPr/>
        </p:nvSpPr>
        <p:spPr>
          <a:xfrm>
            <a:off x="559435" y="3400145"/>
            <a:ext cx="4351256" cy="2949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Beware: Cascade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Automatic Cleanup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Adds work to changes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</a:rPr>
              <a:t>Index These Keys</a:t>
            </a:r>
          </a:p>
          <a:p>
            <a:pPr lvl="1">
              <a:lnSpc>
                <a:spcPct val="20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30" name="Graphic 29" descr="Golf outline">
            <a:extLst>
              <a:ext uri="{FF2B5EF4-FFF2-40B4-BE49-F238E27FC236}">
                <a16:creationId xmlns:a16="http://schemas.microsoft.com/office/drawing/2014/main" id="{C17C6E72-2A28-58E9-C15D-D9B8EE904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6139" y="3074470"/>
            <a:ext cx="1077086" cy="107708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A1F30B-2511-B3A5-9886-A05ECCE8ECFC}"/>
              </a:ext>
            </a:extLst>
          </p:cNvPr>
          <p:cNvCxnSpPr>
            <a:cxnSpLocks/>
          </p:cNvCxnSpPr>
          <p:nvPr/>
        </p:nvCxnSpPr>
        <p:spPr>
          <a:xfrm>
            <a:off x="9227600" y="3682417"/>
            <a:ext cx="122931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C7D2C6-4735-572E-EA8F-DB3FE3E8F092}"/>
              </a:ext>
            </a:extLst>
          </p:cNvPr>
          <p:cNvCxnSpPr>
            <a:cxnSpLocks/>
          </p:cNvCxnSpPr>
          <p:nvPr/>
        </p:nvCxnSpPr>
        <p:spPr>
          <a:xfrm flipH="1" flipV="1">
            <a:off x="9990084" y="3681041"/>
            <a:ext cx="540819" cy="13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 descr="Lock with solid fill">
            <a:extLst>
              <a:ext uri="{FF2B5EF4-FFF2-40B4-BE49-F238E27FC236}">
                <a16:creationId xmlns:a16="http://schemas.microsoft.com/office/drawing/2014/main" id="{502F3F64-3BD4-D965-9690-9DA0486B9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62075" y="3374580"/>
            <a:ext cx="560366" cy="56036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0BC25FA-CF8B-CC48-2718-AC06343E3A3B}"/>
              </a:ext>
            </a:extLst>
          </p:cNvPr>
          <p:cNvGrpSpPr/>
          <p:nvPr/>
        </p:nvGrpSpPr>
        <p:grpSpPr>
          <a:xfrm>
            <a:off x="6533069" y="3045901"/>
            <a:ext cx="1741092" cy="2952161"/>
            <a:chOff x="6553200" y="2823403"/>
            <a:chExt cx="2148170" cy="295216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2B3C9CB-0E5D-C738-FF1B-C4335C2384FD}"/>
                </a:ext>
              </a:extLst>
            </p:cNvPr>
            <p:cNvGrpSpPr/>
            <p:nvPr/>
          </p:nvGrpSpPr>
          <p:grpSpPr>
            <a:xfrm>
              <a:off x="6660042" y="3467175"/>
              <a:ext cx="2041328" cy="988004"/>
              <a:chOff x="6629606" y="3676725"/>
              <a:chExt cx="2041328" cy="98800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A2AFAD2A-8C03-1E73-34B1-8C1F18419F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9606" y="3676725"/>
                <a:ext cx="2019206" cy="4410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DBE7C0A-465F-D92A-31ED-5D329C6A5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37460" y="4226436"/>
                <a:ext cx="2033474" cy="4382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3E7F1E7-0AE0-8903-A626-4DD0452ED0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3200" y="2823403"/>
              <a:ext cx="2146709" cy="6347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BC1ACDE-92AC-137C-14C6-D34D97FA5379}"/>
                </a:ext>
              </a:extLst>
            </p:cNvPr>
            <p:cNvGrpSpPr/>
            <p:nvPr/>
          </p:nvGrpSpPr>
          <p:grpSpPr>
            <a:xfrm>
              <a:off x="6658581" y="3498537"/>
              <a:ext cx="2020667" cy="1854390"/>
              <a:chOff x="6628145" y="3708087"/>
              <a:chExt cx="2020667" cy="1854390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61CDE65-E46D-87BB-D735-0F77849C8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37460" y="5003847"/>
                <a:ext cx="1997446" cy="5586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6F0E173-17D6-22C3-EA06-DBFC91118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8145" y="3708087"/>
                <a:ext cx="2020667" cy="12595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33F54EE-D632-DB93-A609-2C2D156EAABF}"/>
                </a:ext>
              </a:extLst>
            </p:cNvPr>
            <p:cNvGrpSpPr/>
            <p:nvPr/>
          </p:nvGrpSpPr>
          <p:grpSpPr>
            <a:xfrm>
              <a:off x="6657120" y="4480510"/>
              <a:ext cx="2022128" cy="1295054"/>
              <a:chOff x="6626684" y="4690060"/>
              <a:chExt cx="2022128" cy="1295054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9CFBC16A-04A6-7B04-8582-D8BC5EE68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7460" y="5564049"/>
                <a:ext cx="1975405" cy="4210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E652E0D-59DA-283F-25B2-6593CED8B3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6684" y="4690060"/>
                <a:ext cx="2022128" cy="119195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E310B2-5EE0-8C55-AA8B-EF8F36E9881A}"/>
              </a:ext>
            </a:extLst>
          </p:cNvPr>
          <p:cNvGrpSpPr/>
          <p:nvPr/>
        </p:nvGrpSpPr>
        <p:grpSpPr>
          <a:xfrm>
            <a:off x="6626029" y="3687041"/>
            <a:ext cx="1652603" cy="988004"/>
            <a:chOff x="2505842" y="1072377"/>
            <a:chExt cx="2041328" cy="98800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AA366A1-1C98-1B70-89DD-B7F8A05F1E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5842" y="1072377"/>
              <a:ext cx="2019206" cy="441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EDF737-4EB5-0611-6D78-499F2E1E37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3696" y="1622088"/>
              <a:ext cx="2033474" cy="4382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3" name="Graphic 12" descr="Lock with solid fill">
            <a:extLst>
              <a:ext uri="{FF2B5EF4-FFF2-40B4-BE49-F238E27FC236}">
                <a16:creationId xmlns:a16="http://schemas.microsoft.com/office/drawing/2014/main" id="{DA2414DC-DCAF-1DDE-EF11-0D5E1406AD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16503" y="4391574"/>
            <a:ext cx="560366" cy="560366"/>
          </a:xfrm>
          <a:prstGeom prst="rect">
            <a:avLst/>
          </a:prstGeom>
        </p:spPr>
      </p:pic>
      <p:pic>
        <p:nvPicPr>
          <p:cNvPr id="15" name="Graphic 14" descr="Lock with solid fill">
            <a:extLst>
              <a:ext uri="{FF2B5EF4-FFF2-40B4-BE49-F238E27FC236}">
                <a16:creationId xmlns:a16="http://schemas.microsoft.com/office/drawing/2014/main" id="{BFE3CC03-EE3A-BC88-6DD8-B26B2C5CF8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16503" y="5404708"/>
            <a:ext cx="560366" cy="560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E2743-73C2-6D60-5B89-B5234295F789}"/>
              </a:ext>
            </a:extLst>
          </p:cNvPr>
          <p:cNvSpPr txBox="1"/>
          <p:nvPr/>
        </p:nvSpPr>
        <p:spPr>
          <a:xfrm>
            <a:off x="5274528" y="2005207"/>
            <a:ext cx="164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Media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B94BE3-7935-27A2-52E1-40C4F8984B0C}"/>
              </a:ext>
            </a:extLst>
          </p:cNvPr>
          <p:cNvSpPr txBox="1"/>
          <p:nvPr/>
        </p:nvSpPr>
        <p:spPr>
          <a:xfrm>
            <a:off x="7914691" y="1996747"/>
            <a:ext cx="164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Crew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F41DB7-8B83-CD0C-E703-3383C2F26141}"/>
              </a:ext>
            </a:extLst>
          </p:cNvPr>
          <p:cNvSpPr txBox="1"/>
          <p:nvPr/>
        </p:nvSpPr>
        <p:spPr>
          <a:xfrm>
            <a:off x="10113210" y="1992204"/>
            <a:ext cx="164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19464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 uiExpand="1" build="p"/>
      <p:bldP spid="112" grpId="0"/>
      <p:bldP spid="113" grpId="0"/>
      <p:bldP spid="27" grpId="0" uiExpand="1" build="p"/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326D3-5D30-2CA3-7D22-19431D813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57" t="21321" r="18025" b="14677"/>
          <a:stretch/>
        </p:blipFill>
        <p:spPr>
          <a:xfrm>
            <a:off x="5153057" y="5425610"/>
            <a:ext cx="1614074" cy="1109663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7C88B83-7541-793E-FC60-059ED25DA615}"/>
              </a:ext>
            </a:extLst>
          </p:cNvPr>
          <p:cNvCxnSpPr>
            <a:cxnSpLocks/>
            <a:stCxn id="82" idx="2"/>
            <a:endCxn id="46" idx="0"/>
          </p:cNvCxnSpPr>
          <p:nvPr/>
        </p:nvCxnSpPr>
        <p:spPr>
          <a:xfrm rot="5400000">
            <a:off x="3429556" y="1656177"/>
            <a:ext cx="773876" cy="441613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8A59EE-AFA6-1B2D-1D5A-F8780BE1158A}"/>
              </a:ext>
            </a:extLst>
          </p:cNvPr>
          <p:cNvCxnSpPr>
            <a:cxnSpLocks/>
            <a:stCxn id="36" idx="3"/>
            <a:endCxn id="136" idx="1"/>
          </p:cNvCxnSpPr>
          <p:nvPr/>
        </p:nvCxnSpPr>
        <p:spPr>
          <a:xfrm flipV="1">
            <a:off x="6767130" y="2221306"/>
            <a:ext cx="1736405" cy="163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C99EA10-0A0D-B1A1-2337-A635B3B0DE13}"/>
              </a:ext>
            </a:extLst>
          </p:cNvPr>
          <p:cNvSpPr txBox="1"/>
          <p:nvPr/>
        </p:nvSpPr>
        <p:spPr>
          <a:xfrm>
            <a:off x="1800344" y="3492449"/>
            <a:ext cx="336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MediaId Index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95D3DC0-A004-41A7-BB35-C5DD5131BD4C}"/>
              </a:ext>
            </a:extLst>
          </p:cNvPr>
          <p:cNvCxnSpPr>
            <a:cxnSpLocks/>
            <a:stCxn id="82" idx="2"/>
            <a:endCxn id="39" idx="0"/>
          </p:cNvCxnSpPr>
          <p:nvPr/>
        </p:nvCxnSpPr>
        <p:spPr>
          <a:xfrm rot="16200000" flipH="1">
            <a:off x="7775724" y="1726144"/>
            <a:ext cx="678195" cy="4180519"/>
          </a:xfrm>
          <a:prstGeom prst="bentConnector3">
            <a:avLst>
              <a:gd name="adj1" fmla="val 566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8E053BDE-F5E8-61A6-C34D-0C95A28B5213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>
            <a:off x="8176142" y="4021518"/>
            <a:ext cx="815702" cy="32421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CD4F879C-B8CD-28D6-3EFA-28F117A60EF3}"/>
              </a:ext>
            </a:extLst>
          </p:cNvPr>
          <p:cNvCxnSpPr>
            <a:cxnSpLocks/>
            <a:stCxn id="46" idx="2"/>
          </p:cNvCxnSpPr>
          <p:nvPr/>
        </p:nvCxnSpPr>
        <p:spPr>
          <a:xfrm rot="16200000" flipH="1">
            <a:off x="3034898" y="3999137"/>
            <a:ext cx="624846" cy="347779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73F015F1-6295-428D-F938-3E6EA24674F9}"/>
              </a:ext>
            </a:extLst>
          </p:cNvPr>
          <p:cNvSpPr txBox="1"/>
          <p:nvPr/>
        </p:nvSpPr>
        <p:spPr>
          <a:xfrm>
            <a:off x="10205081" y="3376525"/>
            <a:ext cx="1057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MediaId Index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38E90E-E8B5-D8C4-6BD1-79354720CCA5}"/>
              </a:ext>
            </a:extLst>
          </p:cNvPr>
          <p:cNvSpPr txBox="1"/>
          <p:nvPr/>
        </p:nvSpPr>
        <p:spPr>
          <a:xfrm>
            <a:off x="746120" y="2040613"/>
            <a:ext cx="3467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1. Delete From Cinema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E8DCAF3-9705-3F35-2281-C170E20BB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0" t="14807"/>
          <a:stretch/>
        </p:blipFill>
        <p:spPr>
          <a:xfrm>
            <a:off x="5291880" y="1637103"/>
            <a:ext cx="1475250" cy="1201136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263E5E88-0397-2A8B-E292-FA44CF92564C}"/>
              </a:ext>
            </a:extLst>
          </p:cNvPr>
          <p:cNvSpPr txBox="1">
            <a:spLocks/>
          </p:cNvSpPr>
          <p:nvPr/>
        </p:nvSpPr>
        <p:spPr>
          <a:xfrm>
            <a:off x="5153057" y="265296"/>
            <a:ext cx="65532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Why You Index The Keys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8C0DF91-3D34-B65C-FA9C-43F8F403A7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3" t="16176" r="17424" b="12562"/>
          <a:stretch/>
        </p:blipFill>
        <p:spPr>
          <a:xfrm>
            <a:off x="8503535" y="1634092"/>
            <a:ext cx="1496704" cy="1174428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5519AB7-BECE-D8D8-45EF-DD4FB10D157D}"/>
              </a:ext>
            </a:extLst>
          </p:cNvPr>
          <p:cNvSpPr/>
          <p:nvPr/>
        </p:nvSpPr>
        <p:spPr>
          <a:xfrm>
            <a:off x="523875" y="1666822"/>
            <a:ext cx="11001375" cy="1141698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AA78F12-3ABB-80EF-9C1E-633FB74AB023}"/>
              </a:ext>
            </a:extLst>
          </p:cNvPr>
          <p:cNvSpPr txBox="1"/>
          <p:nvPr/>
        </p:nvSpPr>
        <p:spPr>
          <a:xfrm>
            <a:off x="5343927" y="3046420"/>
            <a:ext cx="136127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Cascade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C25BFF6-B726-FEEC-0BC8-48C25CEBF3DE}"/>
              </a:ext>
            </a:extLst>
          </p:cNvPr>
          <p:cNvCxnSpPr>
            <a:cxnSpLocks/>
            <a:stCxn id="90" idx="2"/>
            <a:endCxn id="82" idx="0"/>
          </p:cNvCxnSpPr>
          <p:nvPr/>
        </p:nvCxnSpPr>
        <p:spPr>
          <a:xfrm flipH="1">
            <a:off x="6024562" y="2808520"/>
            <a:ext cx="1" cy="237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A135CF94-575F-5D98-4091-CAF57814FD71}"/>
              </a:ext>
            </a:extLst>
          </p:cNvPr>
          <p:cNvSpPr txBox="1"/>
          <p:nvPr/>
        </p:nvSpPr>
        <p:spPr>
          <a:xfrm>
            <a:off x="2915626" y="4184052"/>
            <a:ext cx="3980440" cy="110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Reads the entire table</a:t>
            </a:r>
          </a:p>
          <a:p>
            <a:pPr algn="r">
              <a:lnSpc>
                <a:spcPct val="200000"/>
              </a:lnSpc>
            </a:pPr>
            <a:r>
              <a:rPr lang="en-US" dirty="0"/>
              <a:t>to delete 1 row.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92C2338-23A6-B863-1741-801CD0947D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56" t="29953"/>
          <a:stretch/>
        </p:blipFill>
        <p:spPr>
          <a:xfrm>
            <a:off x="736922" y="4251183"/>
            <a:ext cx="1743006" cy="1174428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69A36D66-7802-CA52-EB34-319188EE2E6F}"/>
              </a:ext>
            </a:extLst>
          </p:cNvPr>
          <p:cNvSpPr/>
          <p:nvPr/>
        </p:nvSpPr>
        <p:spPr>
          <a:xfrm>
            <a:off x="777606" y="4544904"/>
            <a:ext cx="597169" cy="186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4C62D8C-DC0E-C2C5-BCF2-0166F9ED66A0}"/>
              </a:ext>
            </a:extLst>
          </p:cNvPr>
          <p:cNvSpPr txBox="1"/>
          <p:nvPr/>
        </p:nvSpPr>
        <p:spPr>
          <a:xfrm>
            <a:off x="1819526" y="4435850"/>
            <a:ext cx="10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11,195,941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4FBE49A-0B49-60C1-BA59-38CB434D20E2}"/>
              </a:ext>
            </a:extLst>
          </p:cNvPr>
          <p:cNvSpPr/>
          <p:nvPr/>
        </p:nvSpPr>
        <p:spPr>
          <a:xfrm>
            <a:off x="5470148" y="5690192"/>
            <a:ext cx="199276" cy="215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601375-F028-67E1-4929-1947FC6FFA88}"/>
              </a:ext>
            </a:extLst>
          </p:cNvPr>
          <p:cNvSpPr/>
          <p:nvPr/>
        </p:nvSpPr>
        <p:spPr>
          <a:xfrm>
            <a:off x="5470148" y="5690192"/>
            <a:ext cx="199276" cy="21530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1CDCB-5ACF-EE4E-8ACD-EB188A3E5CCE}"/>
              </a:ext>
            </a:extLst>
          </p:cNvPr>
          <p:cNvSpPr txBox="1"/>
          <p:nvPr/>
        </p:nvSpPr>
        <p:spPr>
          <a:xfrm>
            <a:off x="7118716" y="4598051"/>
            <a:ext cx="1992209" cy="55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 row for a row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502D68-8426-F298-2E88-D543E9084C18}"/>
              </a:ext>
            </a:extLst>
          </p:cNvPr>
          <p:cNvGrpSpPr/>
          <p:nvPr/>
        </p:nvGrpSpPr>
        <p:grpSpPr>
          <a:xfrm>
            <a:off x="9522833" y="4155502"/>
            <a:ext cx="1364496" cy="1079253"/>
            <a:chOff x="9522833" y="4155502"/>
            <a:chExt cx="1364496" cy="107925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4115A3C-DAB4-39CD-F3F6-36115B056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83" t="14818"/>
            <a:stretch/>
          </p:blipFill>
          <p:spPr>
            <a:xfrm>
              <a:off x="9522833" y="4155502"/>
              <a:ext cx="1364496" cy="10792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C526F9-087C-873F-80E8-8D9EEF2B28AC}"/>
                </a:ext>
              </a:extLst>
            </p:cNvPr>
            <p:cNvSpPr/>
            <p:nvPr/>
          </p:nvSpPr>
          <p:spPr>
            <a:xfrm>
              <a:off x="9800963" y="4366437"/>
              <a:ext cx="199276" cy="215308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1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62D915A-702C-30DD-55CC-783EBD0CEC7B}"/>
              </a:ext>
            </a:extLst>
          </p:cNvPr>
          <p:cNvSpPr/>
          <p:nvPr/>
        </p:nvSpPr>
        <p:spPr>
          <a:xfrm>
            <a:off x="5470148" y="5642606"/>
            <a:ext cx="199276" cy="2153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32CD4-52C8-3F04-3DD3-71FA74BA6E91}"/>
              </a:ext>
            </a:extLst>
          </p:cNvPr>
          <p:cNvSpPr/>
          <p:nvPr/>
        </p:nvSpPr>
        <p:spPr>
          <a:xfrm>
            <a:off x="9800963" y="4382743"/>
            <a:ext cx="199276" cy="2153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52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1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6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52" grpId="0"/>
      <p:bldP spid="82" grpId="0" animBg="1"/>
      <p:bldP spid="197" grpId="0" uiExpand="1" build="p"/>
      <p:bldP spid="197" grpId="1" uiExpand="1" build="allAtOnce"/>
      <p:bldP spid="212" grpId="0"/>
      <p:bldP spid="199" grpId="0" animBg="1"/>
      <p:bldP spid="199" grpId="1" animBg="1"/>
      <p:bldP spid="2" grpId="0" animBg="1"/>
      <p:bldP spid="4" grpId="0" uiExpand="1" build="p"/>
      <p:bldP spid="4" grpId="1" build="allAtOnce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0C7B78-5D8E-4DE3-3AC2-24AF56328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742591"/>
              </p:ext>
            </p:extLst>
          </p:nvPr>
        </p:nvGraphicFramePr>
        <p:xfrm>
          <a:off x="472814" y="2299019"/>
          <a:ext cx="6271842" cy="244329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682506">
                  <a:extLst>
                    <a:ext uri="{9D8B030D-6E8A-4147-A177-3AD203B41FA5}">
                      <a16:colId xmlns:a16="http://schemas.microsoft.com/office/drawing/2014/main" val="3784670100"/>
                    </a:ext>
                  </a:extLst>
                </a:gridCol>
                <a:gridCol w="841021">
                  <a:extLst>
                    <a:ext uri="{9D8B030D-6E8A-4147-A177-3AD203B41FA5}">
                      <a16:colId xmlns:a16="http://schemas.microsoft.com/office/drawing/2014/main" val="2700231474"/>
                    </a:ext>
                  </a:extLst>
                </a:gridCol>
                <a:gridCol w="826722">
                  <a:extLst>
                    <a:ext uri="{9D8B030D-6E8A-4147-A177-3AD203B41FA5}">
                      <a16:colId xmlns:a16="http://schemas.microsoft.com/office/drawing/2014/main" val="1496441440"/>
                    </a:ext>
                  </a:extLst>
                </a:gridCol>
                <a:gridCol w="921593">
                  <a:extLst>
                    <a:ext uri="{9D8B030D-6E8A-4147-A177-3AD203B41FA5}">
                      <a16:colId xmlns:a16="http://schemas.microsoft.com/office/drawing/2014/main" val="2693032396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r>
                        <a:rPr lang="en-US" sz="1600" dirty="0"/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DML</a:t>
                      </a: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Seek</a:t>
                      </a: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Scan</a:t>
                      </a:r>
                    </a:p>
                  </a:txBody>
                  <a:tcPr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331921"/>
                  </a:ext>
                </a:extLst>
              </a:tr>
              <a:tr h="4192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err="1"/>
                        <a:t>PK_ImportQueue_Id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1604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482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430"/>
                  </a:ext>
                </a:extLst>
              </a:tr>
              <a:tr h="4192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err="1"/>
                        <a:t>IX_Person_EyeColor_FavoriteFood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5223042"/>
                  </a:ext>
                </a:extLst>
              </a:tr>
              <a:tr h="4192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err="1"/>
                        <a:t>IXEF_Cinema_Adult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209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730400"/>
                  </a:ext>
                </a:extLst>
              </a:tr>
              <a:tr h="4192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err="1"/>
                        <a:t>IX_Crew_MediaId_Salary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503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7497339"/>
                  </a:ext>
                </a:extLst>
              </a:tr>
              <a:tr h="4192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err="1"/>
                        <a:t>IX_Crew_MediaId_Salary_Title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503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314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044539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492D649-1932-8346-C5A4-FD748B3F383B}"/>
              </a:ext>
            </a:extLst>
          </p:cNvPr>
          <p:cNvSpPr/>
          <p:nvPr/>
        </p:nvSpPr>
        <p:spPr>
          <a:xfrm>
            <a:off x="328133" y="3066930"/>
            <a:ext cx="6542567" cy="442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49EFA9-7EFD-5AF9-4C26-7DAD18FAF508}"/>
              </a:ext>
            </a:extLst>
          </p:cNvPr>
          <p:cNvSpPr/>
          <p:nvPr/>
        </p:nvSpPr>
        <p:spPr>
          <a:xfrm>
            <a:off x="328133" y="3528944"/>
            <a:ext cx="6631467" cy="38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2F2A6-BB88-958F-11F9-46D20A3C7154}"/>
              </a:ext>
            </a:extLst>
          </p:cNvPr>
          <p:cNvSpPr/>
          <p:nvPr/>
        </p:nvSpPr>
        <p:spPr>
          <a:xfrm>
            <a:off x="328133" y="2637418"/>
            <a:ext cx="6631467" cy="442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169CD8-8D9E-E72B-6DE3-C7B80A8A8524}"/>
              </a:ext>
            </a:extLst>
          </p:cNvPr>
          <p:cNvSpPr/>
          <p:nvPr/>
        </p:nvSpPr>
        <p:spPr>
          <a:xfrm>
            <a:off x="346770" y="3935747"/>
            <a:ext cx="6612829" cy="849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F96B8E-3A0A-4223-DD7E-9E4AAEC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812" y="542907"/>
            <a:ext cx="8610600" cy="1293028"/>
          </a:xfrm>
        </p:spPr>
        <p:txBody>
          <a:bodyPr/>
          <a:lstStyle/>
          <a:p>
            <a:r>
              <a:rPr lang="en-US" cap="none" dirty="0"/>
              <a:t>#3 – Low Read to Write</a:t>
            </a:r>
            <a:endParaRPr lang="en-US" cap="none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6ADF1-CC08-08DA-B868-3FEF2D55E1C7}"/>
              </a:ext>
            </a:extLst>
          </p:cNvPr>
          <p:cNvSpPr txBox="1"/>
          <p:nvPr/>
        </p:nvSpPr>
        <p:spPr>
          <a:xfrm>
            <a:off x="7179407" y="2299019"/>
            <a:ext cx="4684460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/>
              <a:t>High in/out traffic table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No Seeks ≈ Missing Index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/>
              <a:t>Bloat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Filtered?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Overlapping?</a:t>
            </a:r>
          </a:p>
        </p:txBody>
      </p:sp>
    </p:spTree>
    <p:extLst>
      <p:ext uri="{BB962C8B-B14F-4D97-AF65-F5344CB8AC3E}">
        <p14:creationId xmlns:p14="http://schemas.microsoft.com/office/powerpoint/2010/main" val="58473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25" grpId="0" animBg="1"/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633AE9-23C1-55A8-E220-B01A62A705FC}"/>
              </a:ext>
            </a:extLst>
          </p:cNvPr>
          <p:cNvSpPr/>
          <p:nvPr/>
        </p:nvSpPr>
        <p:spPr>
          <a:xfrm>
            <a:off x="520700" y="2484744"/>
            <a:ext cx="10820400" cy="3530062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buChar char="•"/>
            </a:pP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AF9579-C5E4-6216-6031-FF043F1FA66C}"/>
              </a:ext>
            </a:extLst>
          </p:cNvPr>
          <p:cNvGrpSpPr/>
          <p:nvPr/>
        </p:nvGrpSpPr>
        <p:grpSpPr>
          <a:xfrm>
            <a:off x="1252901" y="2069686"/>
            <a:ext cx="7370399" cy="933253"/>
            <a:chOff x="1676087" y="1498207"/>
            <a:chExt cx="7370399" cy="93325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96AFD-B939-B4E2-C0B7-81C3E2C35019}"/>
                </a:ext>
              </a:extLst>
            </p:cNvPr>
            <p:cNvSpPr/>
            <p:nvPr/>
          </p:nvSpPr>
          <p:spPr>
            <a:xfrm>
              <a:off x="2705100" y="1605060"/>
              <a:ext cx="6341386" cy="719549"/>
            </a:xfrm>
            <a:custGeom>
              <a:avLst/>
              <a:gdLst>
                <a:gd name="connsiteX0" fmla="*/ 0 w 7099300"/>
                <a:gd name="connsiteY0" fmla="*/ 119927 h 719549"/>
                <a:gd name="connsiteX1" fmla="*/ 119927 w 7099300"/>
                <a:gd name="connsiteY1" fmla="*/ 0 h 719549"/>
                <a:gd name="connsiteX2" fmla="*/ 6979373 w 7099300"/>
                <a:gd name="connsiteY2" fmla="*/ 0 h 719549"/>
                <a:gd name="connsiteX3" fmla="*/ 7099300 w 7099300"/>
                <a:gd name="connsiteY3" fmla="*/ 119927 h 719549"/>
                <a:gd name="connsiteX4" fmla="*/ 7099300 w 7099300"/>
                <a:gd name="connsiteY4" fmla="*/ 599622 h 719549"/>
                <a:gd name="connsiteX5" fmla="*/ 6979373 w 7099300"/>
                <a:gd name="connsiteY5" fmla="*/ 719549 h 719549"/>
                <a:gd name="connsiteX6" fmla="*/ 119927 w 7099300"/>
                <a:gd name="connsiteY6" fmla="*/ 719549 h 719549"/>
                <a:gd name="connsiteX7" fmla="*/ 0 w 7099300"/>
                <a:gd name="connsiteY7" fmla="*/ 599622 h 719549"/>
                <a:gd name="connsiteX8" fmla="*/ 0 w 7099300"/>
                <a:gd name="connsiteY8" fmla="*/ 119927 h 71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99300" h="719549">
                  <a:moveTo>
                    <a:pt x="0" y="119927"/>
                  </a:moveTo>
                  <a:cubicBezTo>
                    <a:pt x="0" y="53693"/>
                    <a:pt x="53693" y="0"/>
                    <a:pt x="119927" y="0"/>
                  </a:cubicBezTo>
                  <a:lnTo>
                    <a:pt x="6979373" y="0"/>
                  </a:lnTo>
                  <a:cubicBezTo>
                    <a:pt x="7045607" y="0"/>
                    <a:pt x="7099300" y="53693"/>
                    <a:pt x="7099300" y="119927"/>
                  </a:cubicBezTo>
                  <a:lnTo>
                    <a:pt x="7099300" y="599622"/>
                  </a:lnTo>
                  <a:cubicBezTo>
                    <a:pt x="7099300" y="665856"/>
                    <a:pt x="7045607" y="719549"/>
                    <a:pt x="6979373" y="719549"/>
                  </a:cubicBezTo>
                  <a:lnTo>
                    <a:pt x="119927" y="719549"/>
                  </a:lnTo>
                  <a:cubicBezTo>
                    <a:pt x="53693" y="719549"/>
                    <a:pt x="0" y="665856"/>
                    <a:pt x="0" y="599622"/>
                  </a:cubicBezTo>
                  <a:lnTo>
                    <a:pt x="0" y="119927"/>
                  </a:lnTo>
                  <a:close/>
                </a:path>
              </a:pathLst>
            </a:custGeom>
            <a:noFill/>
            <a:ln w="38100" cap="rnd" cmpd="sng">
              <a:noFill/>
              <a:prstDash val="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6056588"/>
                        <a:gd name="connsiteY0" fmla="*/ 119927 h 719549"/>
                        <a:gd name="connsiteX1" fmla="*/ 102312 w 6056588"/>
                        <a:gd name="connsiteY1" fmla="*/ 0 h 719549"/>
                        <a:gd name="connsiteX2" fmla="*/ 869569 w 6056588"/>
                        <a:gd name="connsiteY2" fmla="*/ 0 h 719549"/>
                        <a:gd name="connsiteX3" fmla="*/ 1461268 w 6056588"/>
                        <a:gd name="connsiteY3" fmla="*/ 0 h 719549"/>
                        <a:gd name="connsiteX4" fmla="*/ 1994447 w 6056588"/>
                        <a:gd name="connsiteY4" fmla="*/ 0 h 719549"/>
                        <a:gd name="connsiteX5" fmla="*/ 2703184 w 6056588"/>
                        <a:gd name="connsiteY5" fmla="*/ 0 h 719549"/>
                        <a:gd name="connsiteX6" fmla="*/ 3294883 w 6056588"/>
                        <a:gd name="connsiteY6" fmla="*/ 0 h 719549"/>
                        <a:gd name="connsiteX7" fmla="*/ 4062140 w 6056588"/>
                        <a:gd name="connsiteY7" fmla="*/ 0 h 719549"/>
                        <a:gd name="connsiteX8" fmla="*/ 4595319 w 6056588"/>
                        <a:gd name="connsiteY8" fmla="*/ 0 h 719549"/>
                        <a:gd name="connsiteX9" fmla="*/ 5362577 w 6056588"/>
                        <a:gd name="connsiteY9" fmla="*/ 0 h 719549"/>
                        <a:gd name="connsiteX10" fmla="*/ 5954275 w 6056588"/>
                        <a:gd name="connsiteY10" fmla="*/ 0 h 719549"/>
                        <a:gd name="connsiteX11" fmla="*/ 6056588 w 6056588"/>
                        <a:gd name="connsiteY11" fmla="*/ 119927 h 719549"/>
                        <a:gd name="connsiteX12" fmla="*/ 6056588 w 6056588"/>
                        <a:gd name="connsiteY12" fmla="*/ 599622 h 719549"/>
                        <a:gd name="connsiteX13" fmla="*/ 5954275 w 6056588"/>
                        <a:gd name="connsiteY13" fmla="*/ 719549 h 719549"/>
                        <a:gd name="connsiteX14" fmla="*/ 5304057 w 6056588"/>
                        <a:gd name="connsiteY14" fmla="*/ 719549 h 719549"/>
                        <a:gd name="connsiteX15" fmla="*/ 4653839 w 6056588"/>
                        <a:gd name="connsiteY15" fmla="*/ 719549 h 719549"/>
                        <a:gd name="connsiteX16" fmla="*/ 3886581 w 6056588"/>
                        <a:gd name="connsiteY16" fmla="*/ 719549 h 719549"/>
                        <a:gd name="connsiteX17" fmla="*/ 3236363 w 6056588"/>
                        <a:gd name="connsiteY17" fmla="*/ 719549 h 719549"/>
                        <a:gd name="connsiteX18" fmla="*/ 2761704 w 6056588"/>
                        <a:gd name="connsiteY18" fmla="*/ 719549 h 719549"/>
                        <a:gd name="connsiteX19" fmla="*/ 2228525 w 6056588"/>
                        <a:gd name="connsiteY19" fmla="*/ 719549 h 719549"/>
                        <a:gd name="connsiteX20" fmla="*/ 1461268 w 6056588"/>
                        <a:gd name="connsiteY20" fmla="*/ 719549 h 719549"/>
                        <a:gd name="connsiteX21" fmla="*/ 811050 w 6056588"/>
                        <a:gd name="connsiteY21" fmla="*/ 719549 h 719549"/>
                        <a:gd name="connsiteX22" fmla="*/ 102312 w 6056588"/>
                        <a:gd name="connsiteY22" fmla="*/ 719549 h 719549"/>
                        <a:gd name="connsiteX23" fmla="*/ 0 w 6056588"/>
                        <a:gd name="connsiteY23" fmla="*/ 599622 h 719549"/>
                        <a:gd name="connsiteX24" fmla="*/ 0 w 6056588"/>
                        <a:gd name="connsiteY24" fmla="*/ 119927 h 7195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056588" h="719549" extrusionOk="0">
                          <a:moveTo>
                            <a:pt x="0" y="119927"/>
                          </a:moveTo>
                          <a:cubicBezTo>
                            <a:pt x="-4436" y="50957"/>
                            <a:pt x="42684" y="1172"/>
                            <a:pt x="102312" y="0"/>
                          </a:cubicBezTo>
                          <a:cubicBezTo>
                            <a:pt x="380720" y="-17572"/>
                            <a:pt x="552477" y="-37500"/>
                            <a:pt x="869569" y="0"/>
                          </a:cubicBezTo>
                          <a:cubicBezTo>
                            <a:pt x="1186661" y="37500"/>
                            <a:pt x="1233702" y="20956"/>
                            <a:pt x="1461268" y="0"/>
                          </a:cubicBezTo>
                          <a:cubicBezTo>
                            <a:pt x="1688834" y="-20956"/>
                            <a:pt x="1860660" y="-15192"/>
                            <a:pt x="1994447" y="0"/>
                          </a:cubicBezTo>
                          <a:cubicBezTo>
                            <a:pt x="2128234" y="15192"/>
                            <a:pt x="2443954" y="27144"/>
                            <a:pt x="2703184" y="0"/>
                          </a:cubicBezTo>
                          <a:cubicBezTo>
                            <a:pt x="2962414" y="-27144"/>
                            <a:pt x="3047760" y="1362"/>
                            <a:pt x="3294883" y="0"/>
                          </a:cubicBezTo>
                          <a:cubicBezTo>
                            <a:pt x="3542006" y="-1362"/>
                            <a:pt x="3871096" y="-1682"/>
                            <a:pt x="4062140" y="0"/>
                          </a:cubicBezTo>
                          <a:cubicBezTo>
                            <a:pt x="4253184" y="1682"/>
                            <a:pt x="4337515" y="17591"/>
                            <a:pt x="4595319" y="0"/>
                          </a:cubicBezTo>
                          <a:cubicBezTo>
                            <a:pt x="4853123" y="-17591"/>
                            <a:pt x="5179203" y="-23300"/>
                            <a:pt x="5362577" y="0"/>
                          </a:cubicBezTo>
                          <a:cubicBezTo>
                            <a:pt x="5545951" y="23300"/>
                            <a:pt x="5697815" y="-9200"/>
                            <a:pt x="5954275" y="0"/>
                          </a:cubicBezTo>
                          <a:cubicBezTo>
                            <a:pt x="5996447" y="-820"/>
                            <a:pt x="6058779" y="47686"/>
                            <a:pt x="6056588" y="119927"/>
                          </a:cubicBezTo>
                          <a:cubicBezTo>
                            <a:pt x="6039133" y="316630"/>
                            <a:pt x="6061538" y="404746"/>
                            <a:pt x="6056588" y="599622"/>
                          </a:cubicBezTo>
                          <a:cubicBezTo>
                            <a:pt x="6061147" y="671441"/>
                            <a:pt x="6015604" y="715326"/>
                            <a:pt x="5954275" y="719549"/>
                          </a:cubicBezTo>
                          <a:cubicBezTo>
                            <a:pt x="5777451" y="750828"/>
                            <a:pt x="5468620" y="747537"/>
                            <a:pt x="5304057" y="719549"/>
                          </a:cubicBezTo>
                          <a:cubicBezTo>
                            <a:pt x="5139494" y="691561"/>
                            <a:pt x="4874923" y="698142"/>
                            <a:pt x="4653839" y="719549"/>
                          </a:cubicBezTo>
                          <a:cubicBezTo>
                            <a:pt x="4432755" y="740956"/>
                            <a:pt x="4095924" y="747813"/>
                            <a:pt x="3886581" y="719549"/>
                          </a:cubicBezTo>
                          <a:cubicBezTo>
                            <a:pt x="3677238" y="691285"/>
                            <a:pt x="3404308" y="687490"/>
                            <a:pt x="3236363" y="719549"/>
                          </a:cubicBezTo>
                          <a:cubicBezTo>
                            <a:pt x="3068418" y="751608"/>
                            <a:pt x="2916344" y="711973"/>
                            <a:pt x="2761704" y="719549"/>
                          </a:cubicBezTo>
                          <a:cubicBezTo>
                            <a:pt x="2607064" y="727125"/>
                            <a:pt x="2358931" y="702505"/>
                            <a:pt x="2228525" y="719549"/>
                          </a:cubicBezTo>
                          <a:cubicBezTo>
                            <a:pt x="2098119" y="736593"/>
                            <a:pt x="1653505" y="704462"/>
                            <a:pt x="1461268" y="719549"/>
                          </a:cubicBezTo>
                          <a:cubicBezTo>
                            <a:pt x="1269031" y="734636"/>
                            <a:pt x="1002432" y="687768"/>
                            <a:pt x="811050" y="719549"/>
                          </a:cubicBezTo>
                          <a:cubicBezTo>
                            <a:pt x="619668" y="751330"/>
                            <a:pt x="333456" y="737641"/>
                            <a:pt x="102312" y="719549"/>
                          </a:cubicBezTo>
                          <a:cubicBezTo>
                            <a:pt x="45203" y="703277"/>
                            <a:pt x="3844" y="666658"/>
                            <a:pt x="0" y="599622"/>
                          </a:cubicBezTo>
                          <a:cubicBezTo>
                            <a:pt x="-19162" y="434414"/>
                            <a:pt x="1684" y="356250"/>
                            <a:pt x="0" y="11992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425" tIns="149425" rIns="149425" bIns="149425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>
                  <a:solidFill>
                    <a:schemeClr val="tx1"/>
                  </a:solidFill>
                </a:rPr>
                <a:t>Admit There’s a Problem</a:t>
              </a:r>
              <a:endParaRPr lang="en-US" sz="2800" kern="1200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72A5A38-97B6-0FDB-F95B-D3D9671EBD25}"/>
                </a:ext>
              </a:extLst>
            </p:cNvPr>
            <p:cNvGrpSpPr/>
            <p:nvPr/>
          </p:nvGrpSpPr>
          <p:grpSpPr>
            <a:xfrm>
              <a:off x="1676087" y="1498207"/>
              <a:ext cx="926700" cy="933253"/>
              <a:chOff x="1256809" y="3126081"/>
              <a:chExt cx="1098000" cy="109800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31C0A14-1C4A-578C-2A2D-D5FC3C1B949B}"/>
                  </a:ext>
                </a:extLst>
              </p:cNvPr>
              <p:cNvSpPr/>
              <p:nvPr/>
            </p:nvSpPr>
            <p:spPr>
              <a:xfrm>
                <a:off x="1256809" y="3126081"/>
                <a:ext cx="1098000" cy="1098000"/>
              </a:xfrm>
              <a:prstGeom prst="ellipse">
                <a:avLst/>
              </a:prstGeom>
              <a:solidFill>
                <a:srgbClr val="01D17D"/>
              </a:solidFill>
              <a:ln>
                <a:solidFill>
                  <a:schemeClr val="accent1"/>
                </a:solidFill>
              </a:ln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" name="Rectangle 3" descr="Handshake">
                <a:extLst>
                  <a:ext uri="{FF2B5EF4-FFF2-40B4-BE49-F238E27FC236}">
                    <a16:creationId xmlns:a16="http://schemas.microsoft.com/office/drawing/2014/main" id="{DA0D1DD5-2C0F-ED49-3358-88762C3BD04A}"/>
                  </a:ext>
                </a:extLst>
              </p:cNvPr>
              <p:cNvSpPr/>
              <p:nvPr/>
            </p:nvSpPr>
            <p:spPr>
              <a:xfrm>
                <a:off x="1490809" y="3360082"/>
                <a:ext cx="630000" cy="630000"/>
              </a:xfrm>
              <a:prstGeom prst="rect">
                <a:avLst/>
              </a:prstGeom>
              <a:blipFill>
                <a:blip r:embed="rId3">
                  <a:lum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FD437C-C0C9-C5AC-9F6C-B4969EE7E64C}"/>
                </a:ext>
              </a:extLst>
            </p:cNvPr>
            <p:cNvCxnSpPr>
              <a:cxnSpLocks/>
              <a:stCxn id="10" idx="6"/>
              <a:endCxn id="10" idx="5"/>
            </p:cNvCxnSpPr>
            <p:nvPr/>
          </p:nvCxnSpPr>
          <p:spPr>
            <a:xfrm>
              <a:off x="2812224" y="2324609"/>
              <a:ext cx="6127138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8E2797-45D4-929F-DE1B-B718CFE07470}"/>
              </a:ext>
            </a:extLst>
          </p:cNvPr>
          <p:cNvGrpSpPr/>
          <p:nvPr/>
        </p:nvGrpSpPr>
        <p:grpSpPr>
          <a:xfrm>
            <a:off x="2057399" y="3170312"/>
            <a:ext cx="7465577" cy="933253"/>
            <a:chOff x="2057399" y="3170312"/>
            <a:chExt cx="7465577" cy="93325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CB2B58-172E-FAE3-F182-AF14F3D03249}"/>
                </a:ext>
              </a:extLst>
            </p:cNvPr>
            <p:cNvSpPr/>
            <p:nvPr/>
          </p:nvSpPr>
          <p:spPr>
            <a:xfrm>
              <a:off x="3181591" y="3205745"/>
              <a:ext cx="6341385" cy="719549"/>
            </a:xfrm>
            <a:custGeom>
              <a:avLst/>
              <a:gdLst>
                <a:gd name="connsiteX0" fmla="*/ 0 w 7099300"/>
                <a:gd name="connsiteY0" fmla="*/ 119927 h 719549"/>
                <a:gd name="connsiteX1" fmla="*/ 119927 w 7099300"/>
                <a:gd name="connsiteY1" fmla="*/ 0 h 719549"/>
                <a:gd name="connsiteX2" fmla="*/ 6979373 w 7099300"/>
                <a:gd name="connsiteY2" fmla="*/ 0 h 719549"/>
                <a:gd name="connsiteX3" fmla="*/ 7099300 w 7099300"/>
                <a:gd name="connsiteY3" fmla="*/ 119927 h 719549"/>
                <a:gd name="connsiteX4" fmla="*/ 7099300 w 7099300"/>
                <a:gd name="connsiteY4" fmla="*/ 599622 h 719549"/>
                <a:gd name="connsiteX5" fmla="*/ 6979373 w 7099300"/>
                <a:gd name="connsiteY5" fmla="*/ 719549 h 719549"/>
                <a:gd name="connsiteX6" fmla="*/ 119927 w 7099300"/>
                <a:gd name="connsiteY6" fmla="*/ 719549 h 719549"/>
                <a:gd name="connsiteX7" fmla="*/ 0 w 7099300"/>
                <a:gd name="connsiteY7" fmla="*/ 599622 h 719549"/>
                <a:gd name="connsiteX8" fmla="*/ 0 w 7099300"/>
                <a:gd name="connsiteY8" fmla="*/ 119927 h 71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99300" h="719549">
                  <a:moveTo>
                    <a:pt x="0" y="119927"/>
                  </a:moveTo>
                  <a:cubicBezTo>
                    <a:pt x="0" y="53693"/>
                    <a:pt x="53693" y="0"/>
                    <a:pt x="119927" y="0"/>
                  </a:cubicBezTo>
                  <a:lnTo>
                    <a:pt x="6979373" y="0"/>
                  </a:lnTo>
                  <a:cubicBezTo>
                    <a:pt x="7045607" y="0"/>
                    <a:pt x="7099300" y="53693"/>
                    <a:pt x="7099300" y="119927"/>
                  </a:cubicBezTo>
                  <a:lnTo>
                    <a:pt x="7099300" y="599622"/>
                  </a:lnTo>
                  <a:cubicBezTo>
                    <a:pt x="7099300" y="665856"/>
                    <a:pt x="7045607" y="719549"/>
                    <a:pt x="6979373" y="719549"/>
                  </a:cubicBezTo>
                  <a:lnTo>
                    <a:pt x="119927" y="719549"/>
                  </a:lnTo>
                  <a:cubicBezTo>
                    <a:pt x="53693" y="719549"/>
                    <a:pt x="0" y="665856"/>
                    <a:pt x="0" y="599622"/>
                  </a:cubicBezTo>
                  <a:lnTo>
                    <a:pt x="0" y="119927"/>
                  </a:lnTo>
                  <a:close/>
                </a:path>
              </a:pathLst>
            </a:custGeom>
            <a:noFill/>
            <a:ln w="381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425" tIns="149425" rIns="149425" bIns="149425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</a:rPr>
                <a:t>Gather Intel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2BBB7B4-9B74-C372-DA49-B868B0900D73}"/>
                </a:ext>
              </a:extLst>
            </p:cNvPr>
            <p:cNvSpPr/>
            <p:nvPr/>
          </p:nvSpPr>
          <p:spPr>
            <a:xfrm>
              <a:off x="2057399" y="3170312"/>
              <a:ext cx="926699" cy="933253"/>
            </a:xfrm>
            <a:prstGeom prst="ellipse">
              <a:avLst/>
            </a:prstGeom>
            <a:solidFill>
              <a:schemeClr val="accent3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19DDA3-7E08-A11C-C966-9840BBA84DCC}"/>
                </a:ext>
              </a:extLst>
            </p:cNvPr>
            <p:cNvCxnSpPr>
              <a:cxnSpLocks/>
              <a:stCxn id="12" idx="6"/>
              <a:endCxn id="12" idx="5"/>
            </p:cNvCxnSpPr>
            <p:nvPr/>
          </p:nvCxnSpPr>
          <p:spPr>
            <a:xfrm>
              <a:off x="3288715" y="3925294"/>
              <a:ext cx="6127137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 descr="Magnifying glass">
              <a:extLst>
                <a:ext uri="{FF2B5EF4-FFF2-40B4-BE49-F238E27FC236}">
                  <a16:creationId xmlns:a16="http://schemas.microsoft.com/office/drawing/2014/main" id="{A0DB91D0-0AD7-DC8D-C16D-865919E52A9C}"/>
                </a:ext>
              </a:extLst>
            </p:cNvPr>
            <p:cNvSpPr/>
            <p:nvPr/>
          </p:nvSpPr>
          <p:spPr>
            <a:xfrm>
              <a:off x="2263358" y="3351356"/>
              <a:ext cx="531713" cy="54007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4FBF175-081D-30B6-7C4C-936B1BBA3D43}"/>
              </a:ext>
            </a:extLst>
          </p:cNvPr>
          <p:cNvGrpSpPr/>
          <p:nvPr/>
        </p:nvGrpSpPr>
        <p:grpSpPr>
          <a:xfrm>
            <a:off x="2984099" y="4249775"/>
            <a:ext cx="7251328" cy="941264"/>
            <a:chOff x="2984099" y="4249775"/>
            <a:chExt cx="7251328" cy="94126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22C5600-1806-147F-805F-406C529AA337}"/>
                </a:ext>
              </a:extLst>
            </p:cNvPr>
            <p:cNvSpPr/>
            <p:nvPr/>
          </p:nvSpPr>
          <p:spPr>
            <a:xfrm>
              <a:off x="2984099" y="4249775"/>
              <a:ext cx="926699" cy="94126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 descr="Check List">
              <a:extLst>
                <a:ext uri="{FF2B5EF4-FFF2-40B4-BE49-F238E27FC236}">
                  <a16:creationId xmlns:a16="http://schemas.microsoft.com/office/drawing/2014/main" id="{D2D84DE9-8E13-8315-B805-146D0E39C08D}"/>
                </a:ext>
              </a:extLst>
            </p:cNvPr>
            <p:cNvSpPr/>
            <p:nvPr/>
          </p:nvSpPr>
          <p:spPr>
            <a:xfrm>
              <a:off x="3176934" y="4452169"/>
              <a:ext cx="531713" cy="53547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6F43F2-1C72-0CEB-4480-587981F77367}"/>
                </a:ext>
              </a:extLst>
            </p:cNvPr>
            <p:cNvSpPr/>
            <p:nvPr/>
          </p:nvSpPr>
          <p:spPr>
            <a:xfrm>
              <a:off x="4108291" y="4325165"/>
              <a:ext cx="6127136" cy="719549"/>
            </a:xfrm>
            <a:custGeom>
              <a:avLst/>
              <a:gdLst>
                <a:gd name="connsiteX0" fmla="*/ 0 w 7099300"/>
                <a:gd name="connsiteY0" fmla="*/ 119927 h 719549"/>
                <a:gd name="connsiteX1" fmla="*/ 119927 w 7099300"/>
                <a:gd name="connsiteY1" fmla="*/ 0 h 719549"/>
                <a:gd name="connsiteX2" fmla="*/ 6979373 w 7099300"/>
                <a:gd name="connsiteY2" fmla="*/ 0 h 719549"/>
                <a:gd name="connsiteX3" fmla="*/ 7099300 w 7099300"/>
                <a:gd name="connsiteY3" fmla="*/ 119927 h 719549"/>
                <a:gd name="connsiteX4" fmla="*/ 7099300 w 7099300"/>
                <a:gd name="connsiteY4" fmla="*/ 599622 h 719549"/>
                <a:gd name="connsiteX5" fmla="*/ 6979373 w 7099300"/>
                <a:gd name="connsiteY5" fmla="*/ 719549 h 719549"/>
                <a:gd name="connsiteX6" fmla="*/ 119927 w 7099300"/>
                <a:gd name="connsiteY6" fmla="*/ 719549 h 719549"/>
                <a:gd name="connsiteX7" fmla="*/ 0 w 7099300"/>
                <a:gd name="connsiteY7" fmla="*/ 599622 h 719549"/>
                <a:gd name="connsiteX8" fmla="*/ 0 w 7099300"/>
                <a:gd name="connsiteY8" fmla="*/ 119927 h 71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99300" h="719549">
                  <a:moveTo>
                    <a:pt x="0" y="119927"/>
                  </a:moveTo>
                  <a:cubicBezTo>
                    <a:pt x="0" y="53693"/>
                    <a:pt x="53693" y="0"/>
                    <a:pt x="119927" y="0"/>
                  </a:cubicBezTo>
                  <a:lnTo>
                    <a:pt x="6979373" y="0"/>
                  </a:lnTo>
                  <a:cubicBezTo>
                    <a:pt x="7045607" y="0"/>
                    <a:pt x="7099300" y="53693"/>
                    <a:pt x="7099300" y="119927"/>
                  </a:cubicBezTo>
                  <a:lnTo>
                    <a:pt x="7099300" y="599622"/>
                  </a:lnTo>
                  <a:cubicBezTo>
                    <a:pt x="7099300" y="665856"/>
                    <a:pt x="7045607" y="719549"/>
                    <a:pt x="6979373" y="719549"/>
                  </a:cubicBezTo>
                  <a:lnTo>
                    <a:pt x="119927" y="719549"/>
                  </a:lnTo>
                  <a:cubicBezTo>
                    <a:pt x="53693" y="719549"/>
                    <a:pt x="0" y="665856"/>
                    <a:pt x="0" y="599622"/>
                  </a:cubicBezTo>
                  <a:lnTo>
                    <a:pt x="0" y="119927"/>
                  </a:lnTo>
                  <a:close/>
                </a:path>
              </a:pathLst>
            </a:custGeom>
            <a:noFill/>
            <a:ln w="381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425" tIns="149425" rIns="149425" bIns="149425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</a:rPr>
                <a:t>Collect Metrics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EA1935-CAF7-78EC-CD2E-01397988EB38}"/>
                </a:ext>
              </a:extLst>
            </p:cNvPr>
            <p:cNvCxnSpPr>
              <a:cxnSpLocks/>
              <a:stCxn id="13" idx="6"/>
              <a:endCxn id="13" idx="5"/>
            </p:cNvCxnSpPr>
            <p:nvPr/>
          </p:nvCxnSpPr>
          <p:spPr>
            <a:xfrm>
              <a:off x="4211795" y="5044714"/>
              <a:ext cx="5920128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4C7A4A-8E92-4C55-E3DE-3424CD82ED4C}"/>
              </a:ext>
            </a:extLst>
          </p:cNvPr>
          <p:cNvGrpSpPr/>
          <p:nvPr/>
        </p:nvGrpSpPr>
        <p:grpSpPr>
          <a:xfrm>
            <a:off x="3910798" y="5319717"/>
            <a:ext cx="7303347" cy="941264"/>
            <a:chOff x="4442933" y="5420484"/>
            <a:chExt cx="7303347" cy="94126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D86507-D754-EBE3-AA31-39538EFCED43}"/>
                </a:ext>
              </a:extLst>
            </p:cNvPr>
            <p:cNvSpPr/>
            <p:nvPr/>
          </p:nvSpPr>
          <p:spPr>
            <a:xfrm>
              <a:off x="5619145" y="5502821"/>
              <a:ext cx="6127135" cy="719549"/>
            </a:xfrm>
            <a:custGeom>
              <a:avLst/>
              <a:gdLst>
                <a:gd name="connsiteX0" fmla="*/ 0 w 7099300"/>
                <a:gd name="connsiteY0" fmla="*/ 119927 h 719549"/>
                <a:gd name="connsiteX1" fmla="*/ 119927 w 7099300"/>
                <a:gd name="connsiteY1" fmla="*/ 0 h 719549"/>
                <a:gd name="connsiteX2" fmla="*/ 6979373 w 7099300"/>
                <a:gd name="connsiteY2" fmla="*/ 0 h 719549"/>
                <a:gd name="connsiteX3" fmla="*/ 7099300 w 7099300"/>
                <a:gd name="connsiteY3" fmla="*/ 119927 h 719549"/>
                <a:gd name="connsiteX4" fmla="*/ 7099300 w 7099300"/>
                <a:gd name="connsiteY4" fmla="*/ 599622 h 719549"/>
                <a:gd name="connsiteX5" fmla="*/ 6979373 w 7099300"/>
                <a:gd name="connsiteY5" fmla="*/ 719549 h 719549"/>
                <a:gd name="connsiteX6" fmla="*/ 119927 w 7099300"/>
                <a:gd name="connsiteY6" fmla="*/ 719549 h 719549"/>
                <a:gd name="connsiteX7" fmla="*/ 0 w 7099300"/>
                <a:gd name="connsiteY7" fmla="*/ 599622 h 719549"/>
                <a:gd name="connsiteX8" fmla="*/ 0 w 7099300"/>
                <a:gd name="connsiteY8" fmla="*/ 119927 h 71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99300" h="719549">
                  <a:moveTo>
                    <a:pt x="0" y="119927"/>
                  </a:moveTo>
                  <a:cubicBezTo>
                    <a:pt x="0" y="53693"/>
                    <a:pt x="53693" y="0"/>
                    <a:pt x="119927" y="0"/>
                  </a:cubicBezTo>
                  <a:lnTo>
                    <a:pt x="6979373" y="0"/>
                  </a:lnTo>
                  <a:cubicBezTo>
                    <a:pt x="7045607" y="0"/>
                    <a:pt x="7099300" y="53693"/>
                    <a:pt x="7099300" y="119927"/>
                  </a:cubicBezTo>
                  <a:lnTo>
                    <a:pt x="7099300" y="599622"/>
                  </a:lnTo>
                  <a:cubicBezTo>
                    <a:pt x="7099300" y="665856"/>
                    <a:pt x="7045607" y="719549"/>
                    <a:pt x="6979373" y="719549"/>
                  </a:cubicBezTo>
                  <a:lnTo>
                    <a:pt x="119927" y="719549"/>
                  </a:lnTo>
                  <a:cubicBezTo>
                    <a:pt x="53693" y="719549"/>
                    <a:pt x="0" y="665856"/>
                    <a:pt x="0" y="599622"/>
                  </a:cubicBezTo>
                  <a:lnTo>
                    <a:pt x="0" y="119927"/>
                  </a:lnTo>
                  <a:close/>
                </a:path>
              </a:pathLst>
            </a:custGeom>
            <a:noFill/>
            <a:ln w="381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425" tIns="149425" rIns="149425" bIns="149425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</a:rPr>
                <a:t>Strategy for Attack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80781A7-4D3D-5564-4FEC-972A3FA645C1}"/>
                </a:ext>
              </a:extLst>
            </p:cNvPr>
            <p:cNvGrpSpPr/>
            <p:nvPr/>
          </p:nvGrpSpPr>
          <p:grpSpPr>
            <a:xfrm>
              <a:off x="4442933" y="5420484"/>
              <a:ext cx="926699" cy="941264"/>
              <a:chOff x="9777000" y="3126082"/>
              <a:chExt cx="1098000" cy="1098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E484281-0E80-BB02-96B2-FF59F9FA5AC7}"/>
                  </a:ext>
                </a:extLst>
              </p:cNvPr>
              <p:cNvSpPr/>
              <p:nvPr/>
            </p:nvSpPr>
            <p:spPr>
              <a:xfrm>
                <a:off x="9777000" y="3126082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5" descr="Checkmark">
                <a:extLst>
                  <a:ext uri="{FF2B5EF4-FFF2-40B4-BE49-F238E27FC236}">
                    <a16:creationId xmlns:a16="http://schemas.microsoft.com/office/drawing/2014/main" id="{D1349A69-01D6-3059-53EF-5BFE3D014AB3}"/>
                  </a:ext>
                </a:extLst>
              </p:cNvPr>
              <p:cNvSpPr/>
              <p:nvPr/>
            </p:nvSpPr>
            <p:spPr>
              <a:xfrm>
                <a:off x="10010999" y="3360082"/>
                <a:ext cx="630000" cy="630000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FFE9A5C-4573-545E-2ABA-000A766A573F}"/>
                </a:ext>
              </a:extLst>
            </p:cNvPr>
            <p:cNvCxnSpPr>
              <a:cxnSpLocks/>
              <a:stCxn id="14" idx="6"/>
              <a:endCxn id="14" idx="5"/>
            </p:cNvCxnSpPr>
            <p:nvPr/>
          </p:nvCxnSpPr>
          <p:spPr>
            <a:xfrm>
              <a:off x="5722649" y="6222370"/>
              <a:ext cx="5920127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itle 1">
            <a:extLst>
              <a:ext uri="{FF2B5EF4-FFF2-40B4-BE49-F238E27FC236}">
                <a16:creationId xmlns:a16="http://schemas.microsoft.com/office/drawing/2014/main" id="{C13C4F0F-E198-FDAF-CDDF-04F23E9F94F1}"/>
              </a:ext>
            </a:extLst>
          </p:cNvPr>
          <p:cNvSpPr txBox="1">
            <a:spLocks/>
          </p:cNvSpPr>
          <p:nvPr/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cap="non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4227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16F8EF0-B46B-1D40-B00F-8177D1DB9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125" y="1607656"/>
            <a:ext cx="5079991" cy="823912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Index Usage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E5967C-D243-207F-1308-7453CCABF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137036"/>
              </p:ext>
            </p:extLst>
          </p:nvPr>
        </p:nvGraphicFramePr>
        <p:xfrm>
          <a:off x="6562725" y="2913381"/>
          <a:ext cx="4044950" cy="213614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647997">
                  <a:extLst>
                    <a:ext uri="{9D8B030D-6E8A-4147-A177-3AD203B41FA5}">
                      <a16:colId xmlns:a16="http://schemas.microsoft.com/office/drawing/2014/main" val="3892191901"/>
                    </a:ext>
                  </a:extLst>
                </a:gridCol>
                <a:gridCol w="1253953">
                  <a:extLst>
                    <a:ext uri="{9D8B030D-6E8A-4147-A177-3AD203B41FA5}">
                      <a16:colId xmlns:a16="http://schemas.microsoft.com/office/drawing/2014/main" val="92032842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49242260"/>
                    </a:ext>
                  </a:extLst>
                </a:gridCol>
              </a:tblGrid>
              <a:tr h="427228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46644"/>
                  </a:ext>
                </a:extLst>
              </a:tr>
              <a:tr h="427228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753346"/>
                  </a:ext>
                </a:extLst>
              </a:tr>
              <a:tr h="427228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Heaps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4516893"/>
                  </a:ext>
                </a:extLst>
              </a:tr>
              <a:tr h="427228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Seek:Scan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&lt;1 :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 :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6515966"/>
                  </a:ext>
                </a:extLst>
              </a:tr>
              <a:tr h="427228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Read:Lookup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18 :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38 :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87038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6475A9-6AC1-0BD1-51C6-5A52D755E516}"/>
              </a:ext>
            </a:extLst>
          </p:cNvPr>
          <p:cNvSpPr txBox="1"/>
          <p:nvPr/>
        </p:nvSpPr>
        <p:spPr>
          <a:xfrm>
            <a:off x="619120" y="2643638"/>
            <a:ext cx="5588000" cy="292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Reduced index footprint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Cleaned up heaps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4x read efficiency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50% reduction in lookups</a:t>
            </a:r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4BC8F2B0-62FC-F212-9BC0-50A898BA1265}"/>
              </a:ext>
            </a:extLst>
          </p:cNvPr>
          <p:cNvSpPr txBox="1">
            <a:spLocks/>
          </p:cNvSpPr>
          <p:nvPr/>
        </p:nvSpPr>
        <p:spPr>
          <a:xfrm>
            <a:off x="6552648" y="561975"/>
            <a:ext cx="375285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Aftermath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06905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631D6-E8DA-DAEC-FB83-87813A78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775" y="485775"/>
            <a:ext cx="8674100" cy="1295400"/>
          </a:xfrm>
        </p:spPr>
        <p:txBody>
          <a:bodyPr>
            <a:normAutofit/>
          </a:bodyPr>
          <a:lstStyle/>
          <a:p>
            <a:r>
              <a:rPr lang="en-US" cap="none" dirty="0"/>
              <a:t>Aftermath – The Real Money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16F8EF0-B46B-1D40-B00F-8177D1DB9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625" y="1671156"/>
            <a:ext cx="5079991" cy="823912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Query Performance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9AD102-0053-76E0-5CEF-3A411E3D6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925996"/>
              </p:ext>
            </p:extLst>
          </p:nvPr>
        </p:nvGraphicFramePr>
        <p:xfrm>
          <a:off x="555625" y="2752573"/>
          <a:ext cx="7333698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6073">
                  <a:extLst>
                    <a:ext uri="{9D8B030D-6E8A-4147-A177-3AD203B41FA5}">
                      <a16:colId xmlns:a16="http://schemas.microsoft.com/office/drawing/2014/main" val="1918126603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07001185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69770555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28437593"/>
                    </a:ext>
                  </a:extLst>
                </a:gridCol>
              </a:tblGrid>
              <a:tr h="260858">
                <a:tc>
                  <a:txBody>
                    <a:bodyPr/>
                    <a:lstStyle/>
                    <a:p>
                      <a:r>
                        <a:rPr lang="en-US" sz="1400" dirty="0"/>
                        <a:t>Before &amp; After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CPU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Elapsed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507133"/>
                  </a:ext>
                </a:extLst>
              </a:tr>
              <a:tr h="260858"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Characters In a Movie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519,250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3,578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1,550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89065"/>
                  </a:ext>
                </a:extLst>
              </a:tr>
              <a:tr h="26085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395462"/>
                  </a:ext>
                </a:extLst>
              </a:tr>
              <a:tr h="260858">
                <a:tc rowSpan="2"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Average Actor’s Salary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214,732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844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677043"/>
                  </a:ext>
                </a:extLst>
              </a:tr>
              <a:tr h="26085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1,066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958706"/>
                  </a:ext>
                </a:extLst>
              </a:tr>
              <a:tr h="260858">
                <a:tc rowSpan="2"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Characters Played By Actor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217,543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72629"/>
                  </a:ext>
                </a:extLst>
              </a:tr>
              <a:tr h="26085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644957"/>
                  </a:ext>
                </a:extLst>
              </a:tr>
              <a:tr h="260858"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All Episodes of a Show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9,291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256778"/>
                  </a:ext>
                </a:extLst>
              </a:tr>
              <a:tr h="26085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4349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Totals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960,816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5,218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2,757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66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2,274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2323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B255C5-1A8C-362C-61E1-DEA58D77BDE6}"/>
              </a:ext>
            </a:extLst>
          </p:cNvPr>
          <p:cNvSpPr txBox="1"/>
          <p:nvPr/>
        </p:nvSpPr>
        <p:spPr>
          <a:xfrm>
            <a:off x="8417684" y="2754719"/>
            <a:ext cx="3985178" cy="2576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5"/>
                </a:solidFill>
              </a:rPr>
              <a:t>Decreased Pressure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99.7% Reads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99.6% Compute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80% Elapsed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870CE-1BED-AD8C-40DB-8696C41E3AF9}"/>
              </a:ext>
            </a:extLst>
          </p:cNvPr>
          <p:cNvSpPr/>
          <p:nvPr/>
        </p:nvSpPr>
        <p:spPr>
          <a:xfrm>
            <a:off x="555625" y="3683000"/>
            <a:ext cx="7333698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AE30D5-E1DE-509F-1E7D-95C975BD3BCB}"/>
              </a:ext>
            </a:extLst>
          </p:cNvPr>
          <p:cNvSpPr/>
          <p:nvPr/>
        </p:nvSpPr>
        <p:spPr>
          <a:xfrm>
            <a:off x="555625" y="4307446"/>
            <a:ext cx="7333698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71C9C-1F2A-69AD-C677-9B758DDE1294}"/>
              </a:ext>
            </a:extLst>
          </p:cNvPr>
          <p:cNvSpPr/>
          <p:nvPr/>
        </p:nvSpPr>
        <p:spPr>
          <a:xfrm>
            <a:off x="555625" y="4897843"/>
            <a:ext cx="7333698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636ED4-6AFF-2155-1276-C634F4A62DD1}"/>
              </a:ext>
            </a:extLst>
          </p:cNvPr>
          <p:cNvSpPr/>
          <p:nvPr/>
        </p:nvSpPr>
        <p:spPr>
          <a:xfrm>
            <a:off x="555625" y="3058554"/>
            <a:ext cx="7333698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E3768-00C5-136D-1712-1C1C6462A53C}"/>
              </a:ext>
            </a:extLst>
          </p:cNvPr>
          <p:cNvSpPr/>
          <p:nvPr/>
        </p:nvSpPr>
        <p:spPr>
          <a:xfrm>
            <a:off x="555625" y="5507443"/>
            <a:ext cx="7333698" cy="749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D75ED1-9B86-AEEC-B079-B19C23E06341}"/>
              </a:ext>
            </a:extLst>
          </p:cNvPr>
          <p:cNvSpPr/>
          <p:nvPr/>
        </p:nvSpPr>
        <p:spPr>
          <a:xfrm>
            <a:off x="4025899" y="5507443"/>
            <a:ext cx="1231901" cy="71985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3374CB-914E-0F07-587B-ED2B25A0AD61}"/>
              </a:ext>
            </a:extLst>
          </p:cNvPr>
          <p:cNvSpPr/>
          <p:nvPr/>
        </p:nvSpPr>
        <p:spPr>
          <a:xfrm>
            <a:off x="5257800" y="5507443"/>
            <a:ext cx="1104904" cy="71985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ED5E1-A7D5-A11E-E379-F745FF3B93D3}"/>
              </a:ext>
            </a:extLst>
          </p:cNvPr>
          <p:cNvSpPr/>
          <p:nvPr/>
        </p:nvSpPr>
        <p:spPr>
          <a:xfrm>
            <a:off x="6362703" y="5507443"/>
            <a:ext cx="1526619" cy="71985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7" grpId="0" animBg="1"/>
      <p:bldP spid="8" grpId="0" animBg="1"/>
      <p:bldP spid="10" grpId="0" animBg="1"/>
      <p:bldP spid="12" grpId="0" animBg="1"/>
      <p:bldP spid="11" grpId="0" animBg="1"/>
      <p:bldP spid="11" grpId="1" animBg="1"/>
      <p:bldP spid="15" grpId="0" animBg="1"/>
      <p:bldP spid="15" grpId="1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B84DB5-0A8D-419E-AE86-8602321D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10B53C-4645-458E-8BE8-FAF1D5E69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07749-C844-7EDB-7FA9-2F9B77B0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Summary</a:t>
            </a:r>
            <a:endParaRPr lang="en-US" sz="3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F3DF2C-8A54-D747-6BAD-28140C4193E8}"/>
              </a:ext>
            </a:extLst>
          </p:cNvPr>
          <p:cNvGrpSpPr/>
          <p:nvPr/>
        </p:nvGrpSpPr>
        <p:grpSpPr>
          <a:xfrm>
            <a:off x="4678344" y="2466917"/>
            <a:ext cx="6403994" cy="1070144"/>
            <a:chOff x="4678344" y="2466917"/>
            <a:chExt cx="6403994" cy="10701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01EAC8C-7ECB-86BE-C78B-C94BDC3B9AB2}"/>
                </a:ext>
              </a:extLst>
            </p:cNvPr>
            <p:cNvSpPr/>
            <p:nvPr/>
          </p:nvSpPr>
          <p:spPr>
            <a:xfrm>
              <a:off x="4678344" y="2466917"/>
              <a:ext cx="6403994" cy="107014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 descr="Books">
              <a:extLst>
                <a:ext uri="{FF2B5EF4-FFF2-40B4-BE49-F238E27FC236}">
                  <a16:creationId xmlns:a16="http://schemas.microsoft.com/office/drawing/2014/main" id="{FAE90D62-483E-6120-7897-2A6CC6CBC8DE}"/>
                </a:ext>
              </a:extLst>
            </p:cNvPr>
            <p:cNvSpPr/>
            <p:nvPr/>
          </p:nvSpPr>
          <p:spPr>
            <a:xfrm>
              <a:off x="5002062" y="2707699"/>
              <a:ext cx="588579" cy="588579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8EE4A67-7B85-E632-0190-7DD86C0FE791}"/>
                </a:ext>
              </a:extLst>
            </p:cNvPr>
            <p:cNvSpPr/>
            <p:nvPr/>
          </p:nvSpPr>
          <p:spPr>
            <a:xfrm>
              <a:off x="5914360" y="2466917"/>
              <a:ext cx="5167977" cy="1070144"/>
            </a:xfrm>
            <a:custGeom>
              <a:avLst/>
              <a:gdLst>
                <a:gd name="connsiteX0" fmla="*/ 0 w 5167977"/>
                <a:gd name="connsiteY0" fmla="*/ 0 h 1070144"/>
                <a:gd name="connsiteX1" fmla="*/ 5167977 w 5167977"/>
                <a:gd name="connsiteY1" fmla="*/ 0 h 1070144"/>
                <a:gd name="connsiteX2" fmla="*/ 5167977 w 5167977"/>
                <a:gd name="connsiteY2" fmla="*/ 1070144 h 1070144"/>
                <a:gd name="connsiteX3" fmla="*/ 0 w 5167977"/>
                <a:gd name="connsiteY3" fmla="*/ 1070144 h 1070144"/>
                <a:gd name="connsiteX4" fmla="*/ 0 w 5167977"/>
                <a:gd name="connsiteY4" fmla="*/ 0 h 107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977" h="1070144">
                  <a:moveTo>
                    <a:pt x="0" y="0"/>
                  </a:moveTo>
                  <a:lnTo>
                    <a:pt x="5167977" y="0"/>
                  </a:lnTo>
                  <a:lnTo>
                    <a:pt x="5167977" y="1070144"/>
                  </a:lnTo>
                  <a:lnTo>
                    <a:pt x="0" y="1070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257" tIns="113257" rIns="113257" bIns="113257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Get familiar with your resources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0E87FD-852E-7F86-98D3-39C1B43ADCEA}"/>
              </a:ext>
            </a:extLst>
          </p:cNvPr>
          <p:cNvGrpSpPr/>
          <p:nvPr/>
        </p:nvGrpSpPr>
        <p:grpSpPr>
          <a:xfrm>
            <a:off x="4678344" y="5054563"/>
            <a:ext cx="6403994" cy="1070144"/>
            <a:chOff x="4678344" y="5142278"/>
            <a:chExt cx="6403994" cy="107014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CFA0199-BCC5-3E76-C590-815D5DA60094}"/>
                </a:ext>
              </a:extLst>
            </p:cNvPr>
            <p:cNvSpPr/>
            <p:nvPr/>
          </p:nvSpPr>
          <p:spPr>
            <a:xfrm>
              <a:off x="4678344" y="5142278"/>
              <a:ext cx="6403994" cy="107014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2" descr="Key">
              <a:extLst>
                <a:ext uri="{FF2B5EF4-FFF2-40B4-BE49-F238E27FC236}">
                  <a16:creationId xmlns:a16="http://schemas.microsoft.com/office/drawing/2014/main" id="{7693F880-D2BA-4612-4C0F-45D4358D1095}"/>
                </a:ext>
              </a:extLst>
            </p:cNvPr>
            <p:cNvSpPr/>
            <p:nvPr/>
          </p:nvSpPr>
          <p:spPr>
            <a:xfrm>
              <a:off x="5002062" y="5383060"/>
              <a:ext cx="588579" cy="588579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1F5B02-C721-CC18-4D17-95D148AD21CF}"/>
                </a:ext>
              </a:extLst>
            </p:cNvPr>
            <p:cNvSpPr/>
            <p:nvPr/>
          </p:nvSpPr>
          <p:spPr>
            <a:xfrm>
              <a:off x="5914360" y="5142278"/>
              <a:ext cx="2881797" cy="1070144"/>
            </a:xfrm>
            <a:custGeom>
              <a:avLst/>
              <a:gdLst>
                <a:gd name="connsiteX0" fmla="*/ 0 w 2881797"/>
                <a:gd name="connsiteY0" fmla="*/ 0 h 1070144"/>
                <a:gd name="connsiteX1" fmla="*/ 2881797 w 2881797"/>
                <a:gd name="connsiteY1" fmla="*/ 0 h 1070144"/>
                <a:gd name="connsiteX2" fmla="*/ 2881797 w 2881797"/>
                <a:gd name="connsiteY2" fmla="*/ 1070144 h 1070144"/>
                <a:gd name="connsiteX3" fmla="*/ 0 w 2881797"/>
                <a:gd name="connsiteY3" fmla="*/ 1070144 h 1070144"/>
                <a:gd name="connsiteX4" fmla="*/ 0 w 2881797"/>
                <a:gd name="connsiteY4" fmla="*/ 0 h 107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797" h="1070144">
                  <a:moveTo>
                    <a:pt x="0" y="0"/>
                  </a:moveTo>
                  <a:lnTo>
                    <a:pt x="2881797" y="0"/>
                  </a:lnTo>
                  <a:lnTo>
                    <a:pt x="2881797" y="1070144"/>
                  </a:lnTo>
                  <a:lnTo>
                    <a:pt x="0" y="1070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257" tIns="113257" rIns="113257" bIns="113257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Start with Usage Metrics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6ED2B9-1FE5-3972-855D-42F6FBA26EB8}"/>
                </a:ext>
              </a:extLst>
            </p:cNvPr>
            <p:cNvSpPr/>
            <p:nvPr/>
          </p:nvSpPr>
          <p:spPr>
            <a:xfrm>
              <a:off x="8796158" y="5142278"/>
              <a:ext cx="2286179" cy="1070144"/>
            </a:xfrm>
            <a:custGeom>
              <a:avLst/>
              <a:gdLst>
                <a:gd name="connsiteX0" fmla="*/ 0 w 2286179"/>
                <a:gd name="connsiteY0" fmla="*/ 0 h 1070144"/>
                <a:gd name="connsiteX1" fmla="*/ 2286179 w 2286179"/>
                <a:gd name="connsiteY1" fmla="*/ 0 h 1070144"/>
                <a:gd name="connsiteX2" fmla="*/ 2286179 w 2286179"/>
                <a:gd name="connsiteY2" fmla="*/ 1070144 h 1070144"/>
                <a:gd name="connsiteX3" fmla="*/ 0 w 2286179"/>
                <a:gd name="connsiteY3" fmla="*/ 1070144 h 1070144"/>
                <a:gd name="connsiteX4" fmla="*/ 0 w 2286179"/>
                <a:gd name="connsiteY4" fmla="*/ 0 h 107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179" h="1070144">
                  <a:moveTo>
                    <a:pt x="0" y="0"/>
                  </a:moveTo>
                  <a:lnTo>
                    <a:pt x="2286179" y="0"/>
                  </a:lnTo>
                  <a:lnTo>
                    <a:pt x="2286179" y="1070144"/>
                  </a:lnTo>
                  <a:lnTo>
                    <a:pt x="0" y="1070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257" tIns="113257" rIns="113257" bIns="113257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High Lookups</a:t>
              </a:r>
            </a:p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Foreign Keys</a:t>
              </a:r>
            </a:p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Poor </a:t>
              </a:r>
              <a:r>
                <a:rPr lang="en-US" sz="1300" kern="1200" dirty="0" err="1"/>
                <a:t>Read:Write</a:t>
              </a:r>
              <a:r>
                <a:rPr lang="en-US" sz="1300" kern="1200" dirty="0"/>
                <a:t> Ratio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8B73A8-8D69-3BDD-CAAA-1C2C643525D7}"/>
              </a:ext>
            </a:extLst>
          </p:cNvPr>
          <p:cNvGrpSpPr/>
          <p:nvPr/>
        </p:nvGrpSpPr>
        <p:grpSpPr>
          <a:xfrm>
            <a:off x="4664942" y="3760740"/>
            <a:ext cx="6403994" cy="1070144"/>
            <a:chOff x="4678343" y="3924989"/>
            <a:chExt cx="6403994" cy="107014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6985AF2-2C89-AE2E-39FD-31BD2F157F84}"/>
                </a:ext>
              </a:extLst>
            </p:cNvPr>
            <p:cNvGrpSpPr/>
            <p:nvPr/>
          </p:nvGrpSpPr>
          <p:grpSpPr>
            <a:xfrm>
              <a:off x="4678343" y="3924989"/>
              <a:ext cx="6403994" cy="1070144"/>
              <a:chOff x="4678343" y="3924989"/>
              <a:chExt cx="6403994" cy="10701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A987BEA-14B3-7610-CA10-B9512DE8B907}"/>
                  </a:ext>
                </a:extLst>
              </p:cNvPr>
              <p:cNvSpPr/>
              <p:nvPr/>
            </p:nvSpPr>
            <p:spPr>
              <a:xfrm>
                <a:off x="4678343" y="3924989"/>
                <a:ext cx="6403994" cy="107014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19" descr="Test tubes">
                <a:extLst>
                  <a:ext uri="{FF2B5EF4-FFF2-40B4-BE49-F238E27FC236}">
                    <a16:creationId xmlns:a16="http://schemas.microsoft.com/office/drawing/2014/main" id="{863E415A-51C4-E603-761D-5DCC9812F60D}"/>
                  </a:ext>
                </a:extLst>
              </p:cNvPr>
              <p:cNvSpPr/>
              <p:nvPr/>
            </p:nvSpPr>
            <p:spPr>
              <a:xfrm>
                <a:off x="5002062" y="4045380"/>
                <a:ext cx="588579" cy="588579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45E2BEB-321A-7381-73AC-31B00A7EB780}"/>
                  </a:ext>
                </a:extLst>
              </p:cNvPr>
              <p:cNvSpPr/>
              <p:nvPr/>
            </p:nvSpPr>
            <p:spPr>
              <a:xfrm>
                <a:off x="5914360" y="3924989"/>
                <a:ext cx="5167977" cy="1070144"/>
              </a:xfrm>
              <a:custGeom>
                <a:avLst/>
                <a:gdLst>
                  <a:gd name="connsiteX0" fmla="*/ 0 w 5167977"/>
                  <a:gd name="connsiteY0" fmla="*/ 0 h 1070144"/>
                  <a:gd name="connsiteX1" fmla="*/ 5167977 w 5167977"/>
                  <a:gd name="connsiteY1" fmla="*/ 0 h 1070144"/>
                  <a:gd name="connsiteX2" fmla="*/ 5167977 w 5167977"/>
                  <a:gd name="connsiteY2" fmla="*/ 1070144 h 1070144"/>
                  <a:gd name="connsiteX3" fmla="*/ 0 w 5167977"/>
                  <a:gd name="connsiteY3" fmla="*/ 1070144 h 1070144"/>
                  <a:gd name="connsiteX4" fmla="*/ 0 w 5167977"/>
                  <a:gd name="connsiteY4" fmla="*/ 0 h 107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7977" h="1070144">
                    <a:moveTo>
                      <a:pt x="0" y="0"/>
                    </a:moveTo>
                    <a:lnTo>
                      <a:pt x="5167977" y="0"/>
                    </a:lnTo>
                    <a:lnTo>
                      <a:pt x="5167977" y="1070144"/>
                    </a:lnTo>
                    <a:lnTo>
                      <a:pt x="0" y="107014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3257" tIns="113257" rIns="113257" bIns="113257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Set up a test lab</a:t>
                </a: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18BC4FF-DA5C-C925-E398-2C21289476D9}"/>
                </a:ext>
              </a:extLst>
            </p:cNvPr>
            <p:cNvSpPr/>
            <p:nvPr/>
          </p:nvSpPr>
          <p:spPr>
            <a:xfrm>
              <a:off x="8796157" y="3924989"/>
              <a:ext cx="2286180" cy="1070144"/>
            </a:xfrm>
            <a:custGeom>
              <a:avLst/>
              <a:gdLst>
                <a:gd name="connsiteX0" fmla="*/ 0 w 2286179"/>
                <a:gd name="connsiteY0" fmla="*/ 0 h 1070144"/>
                <a:gd name="connsiteX1" fmla="*/ 2286179 w 2286179"/>
                <a:gd name="connsiteY1" fmla="*/ 0 h 1070144"/>
                <a:gd name="connsiteX2" fmla="*/ 2286179 w 2286179"/>
                <a:gd name="connsiteY2" fmla="*/ 1070144 h 1070144"/>
                <a:gd name="connsiteX3" fmla="*/ 0 w 2286179"/>
                <a:gd name="connsiteY3" fmla="*/ 1070144 h 1070144"/>
                <a:gd name="connsiteX4" fmla="*/ 0 w 2286179"/>
                <a:gd name="connsiteY4" fmla="*/ 0 h 107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179" h="1070144">
                  <a:moveTo>
                    <a:pt x="0" y="0"/>
                  </a:moveTo>
                  <a:lnTo>
                    <a:pt x="2286179" y="0"/>
                  </a:lnTo>
                  <a:lnTo>
                    <a:pt x="2286179" y="1070144"/>
                  </a:lnTo>
                  <a:lnTo>
                    <a:pt x="0" y="1070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257" tIns="113257" rIns="113257" bIns="113257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Before &amp; After</a:t>
              </a:r>
            </a:p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dirty="0"/>
                <a:t>Tandem Scripts</a:t>
              </a:r>
              <a:endParaRPr lang="en-US" sz="1300" kern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945F2A-3655-8399-2AE5-6C152A239A09}"/>
              </a:ext>
            </a:extLst>
          </p:cNvPr>
          <p:cNvGrpSpPr/>
          <p:nvPr/>
        </p:nvGrpSpPr>
        <p:grpSpPr>
          <a:xfrm>
            <a:off x="4678344" y="1168340"/>
            <a:ext cx="6403994" cy="1074898"/>
            <a:chOff x="4678344" y="1124482"/>
            <a:chExt cx="6403994" cy="10748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8B6F4BB-5BA7-E4E0-6F32-4DEDDB0D2285}"/>
                </a:ext>
              </a:extLst>
            </p:cNvPr>
            <p:cNvGrpSpPr/>
            <p:nvPr/>
          </p:nvGrpSpPr>
          <p:grpSpPr>
            <a:xfrm>
              <a:off x="4678344" y="1129236"/>
              <a:ext cx="6403994" cy="1070144"/>
              <a:chOff x="4678344" y="1129236"/>
              <a:chExt cx="6403994" cy="1070144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48363F1-F7B1-CA16-D381-76DACE77EC8C}"/>
                  </a:ext>
                </a:extLst>
              </p:cNvPr>
              <p:cNvSpPr/>
              <p:nvPr/>
            </p:nvSpPr>
            <p:spPr>
              <a:xfrm>
                <a:off x="4678344" y="1129236"/>
                <a:ext cx="6403994" cy="107014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Rectangle 7" descr="Users">
                <a:extLst>
                  <a:ext uri="{FF2B5EF4-FFF2-40B4-BE49-F238E27FC236}">
                    <a16:creationId xmlns:a16="http://schemas.microsoft.com/office/drawing/2014/main" id="{31FD3295-0EB8-97A1-D774-4067415DBA53}"/>
                  </a:ext>
                </a:extLst>
              </p:cNvPr>
              <p:cNvSpPr/>
              <p:nvPr/>
            </p:nvSpPr>
            <p:spPr>
              <a:xfrm>
                <a:off x="5002062" y="1370018"/>
                <a:ext cx="588579" cy="588579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F85FBE9-AAF9-0E63-CB90-06BDA836B70E}"/>
                  </a:ext>
                </a:extLst>
              </p:cNvPr>
              <p:cNvSpPr/>
              <p:nvPr/>
            </p:nvSpPr>
            <p:spPr>
              <a:xfrm>
                <a:off x="5914360" y="1129236"/>
                <a:ext cx="2576497" cy="1070144"/>
              </a:xfrm>
              <a:custGeom>
                <a:avLst/>
                <a:gdLst>
                  <a:gd name="connsiteX0" fmla="*/ 0 w 5167977"/>
                  <a:gd name="connsiteY0" fmla="*/ 0 h 1070144"/>
                  <a:gd name="connsiteX1" fmla="*/ 5167977 w 5167977"/>
                  <a:gd name="connsiteY1" fmla="*/ 0 h 1070144"/>
                  <a:gd name="connsiteX2" fmla="*/ 5167977 w 5167977"/>
                  <a:gd name="connsiteY2" fmla="*/ 1070144 h 1070144"/>
                  <a:gd name="connsiteX3" fmla="*/ 0 w 5167977"/>
                  <a:gd name="connsiteY3" fmla="*/ 1070144 h 1070144"/>
                  <a:gd name="connsiteX4" fmla="*/ 0 w 5167977"/>
                  <a:gd name="connsiteY4" fmla="*/ 0 h 107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7977" h="1070144">
                    <a:moveTo>
                      <a:pt x="0" y="0"/>
                    </a:moveTo>
                    <a:lnTo>
                      <a:pt x="5167977" y="0"/>
                    </a:lnTo>
                    <a:lnTo>
                      <a:pt x="5167977" y="1070144"/>
                    </a:lnTo>
                    <a:lnTo>
                      <a:pt x="0" y="107014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3257" tIns="113257" rIns="113257" bIns="113257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Work with your team</a:t>
                </a: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65B8C0-4EE5-6B36-2541-CBC9DD65D2D7}"/>
                </a:ext>
              </a:extLst>
            </p:cNvPr>
            <p:cNvSpPr/>
            <p:nvPr/>
          </p:nvSpPr>
          <p:spPr>
            <a:xfrm>
              <a:off x="8796157" y="1124482"/>
              <a:ext cx="2286180" cy="1070144"/>
            </a:xfrm>
            <a:custGeom>
              <a:avLst/>
              <a:gdLst>
                <a:gd name="connsiteX0" fmla="*/ 0 w 2286179"/>
                <a:gd name="connsiteY0" fmla="*/ 0 h 1070144"/>
                <a:gd name="connsiteX1" fmla="*/ 2286179 w 2286179"/>
                <a:gd name="connsiteY1" fmla="*/ 0 h 1070144"/>
                <a:gd name="connsiteX2" fmla="*/ 2286179 w 2286179"/>
                <a:gd name="connsiteY2" fmla="*/ 1070144 h 1070144"/>
                <a:gd name="connsiteX3" fmla="*/ 0 w 2286179"/>
                <a:gd name="connsiteY3" fmla="*/ 1070144 h 1070144"/>
                <a:gd name="connsiteX4" fmla="*/ 0 w 2286179"/>
                <a:gd name="connsiteY4" fmla="*/ 0 h 107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179" h="1070144">
                  <a:moveTo>
                    <a:pt x="0" y="0"/>
                  </a:moveTo>
                  <a:lnTo>
                    <a:pt x="2286179" y="0"/>
                  </a:lnTo>
                  <a:lnTo>
                    <a:pt x="2286179" y="1070144"/>
                  </a:lnTo>
                  <a:lnTo>
                    <a:pt x="0" y="1070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257" tIns="113257" rIns="113257" bIns="113257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User Experience</a:t>
              </a:r>
            </a:p>
            <a:p>
              <a:pPr marL="0" lvl="0" indent="0" algn="l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Engineer Expectations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75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3000">
              <a:srgbClr val="FFFDFB"/>
            </a:gs>
            <a:gs pos="100000">
              <a:srgbClr val="E5F1DB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00BA795-97F7-BD37-22DD-63DC5CE7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cap="none" dirty="0"/>
              <a:t>Thank You</a:t>
            </a:r>
            <a:endParaRPr lang="en-US" sz="8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FFB483-AC66-E8BB-DB73-35DF146A2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85617" y="6296696"/>
            <a:ext cx="7671858" cy="7026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1400" b="1" i="0" dirty="0">
                <a:effectLst/>
              </a:rPr>
              <a:t>Information courtesy of IMDb (https://www.imdb.com).</a:t>
            </a:r>
            <a:br>
              <a:rPr lang="en-US" sz="1400" b="1" i="0" dirty="0">
                <a:effectLst/>
              </a:rPr>
            </a:br>
            <a:r>
              <a:rPr lang="en-US" sz="1400" b="1" i="0" dirty="0">
                <a:effectLst/>
              </a:rPr>
              <a:t>Used with permission.</a:t>
            </a:r>
            <a:endParaRPr lang="en-US" sz="14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CFF981C-9E70-6A4B-0C10-BF2EC26FF214}"/>
              </a:ext>
            </a:extLst>
          </p:cNvPr>
          <p:cNvSpPr txBox="1">
            <a:spLocks/>
          </p:cNvSpPr>
          <p:nvPr/>
        </p:nvSpPr>
        <p:spPr>
          <a:xfrm>
            <a:off x="3378102" y="3365239"/>
            <a:ext cx="8382622" cy="4301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    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@datacourt.bsky.social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                 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SereneFireSiren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   	    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Courtney-Woolum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F58242-5B39-1E87-7EAD-CFE56088C039}"/>
              </a:ext>
            </a:extLst>
          </p:cNvPr>
          <p:cNvGrpSpPr/>
          <p:nvPr/>
        </p:nvGrpSpPr>
        <p:grpSpPr>
          <a:xfrm>
            <a:off x="1295589" y="3272971"/>
            <a:ext cx="7885543" cy="546191"/>
            <a:chOff x="1465608" y="5352429"/>
            <a:chExt cx="7885543" cy="54619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F3A42E-DDC0-5E34-F7AB-7C8998B73055}"/>
                </a:ext>
              </a:extLst>
            </p:cNvPr>
            <p:cNvGrpSpPr/>
            <p:nvPr/>
          </p:nvGrpSpPr>
          <p:grpSpPr>
            <a:xfrm>
              <a:off x="3327526" y="5380619"/>
              <a:ext cx="6023625" cy="436618"/>
              <a:chOff x="3142800" y="5366110"/>
              <a:chExt cx="6023625" cy="436618"/>
            </a:xfrm>
          </p:grpSpPr>
          <p:pic>
            <p:nvPicPr>
              <p:cNvPr id="25" name="Picture 4" descr="Bluesky Logo PNG Vectors Free Download">
                <a:extLst>
                  <a:ext uri="{FF2B5EF4-FFF2-40B4-BE49-F238E27FC236}">
                    <a16:creationId xmlns:a16="http://schemas.microsoft.com/office/drawing/2014/main" id="{55A991AC-FCC2-4057-3638-1C0FD52639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2800" y="5421351"/>
                <a:ext cx="430124" cy="381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6" descr="Github Logo - Free social media icons">
                <a:extLst>
                  <a:ext uri="{FF2B5EF4-FFF2-40B4-BE49-F238E27FC236}">
                    <a16:creationId xmlns:a16="http://schemas.microsoft.com/office/drawing/2014/main" id="{D9B737C8-A067-A56E-5AE4-F060495D6F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918" y="5366110"/>
                <a:ext cx="430125" cy="430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0" descr="A blue square with white letters&#10;&#10;Description automatically generated">
                <a:extLst>
                  <a:ext uri="{FF2B5EF4-FFF2-40B4-BE49-F238E27FC236}">
                    <a16:creationId xmlns:a16="http://schemas.microsoft.com/office/drawing/2014/main" id="{85CB0744-E2EE-40E9-2C8D-DD1D68395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6300" y="5372603"/>
                <a:ext cx="430125" cy="430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2" descr="A cartoon of a fox&#10;&#10;Description automatically generated">
              <a:extLst>
                <a:ext uri="{FF2B5EF4-FFF2-40B4-BE49-F238E27FC236}">
                  <a16:creationId xmlns:a16="http://schemas.microsoft.com/office/drawing/2014/main" id="{1272E272-7C72-2EBD-CBBA-36253E694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84431" y="5352429"/>
              <a:ext cx="623132" cy="499489"/>
            </a:xfrm>
            <a:prstGeom prst="rect">
              <a:avLst/>
            </a:prstGeom>
          </p:spPr>
        </p:pic>
        <p:pic>
          <p:nvPicPr>
            <p:cNvPr id="24" name="Picture 14" descr="Slack Adds Tighter Integration with Microsoft's Office 365 | ITPro Today:  IT News, How-Tos, Trends, Case Studies, Career Tips, More">
              <a:extLst>
                <a:ext uri="{FF2B5EF4-FFF2-40B4-BE49-F238E27FC236}">
                  <a16:creationId xmlns:a16="http://schemas.microsoft.com/office/drawing/2014/main" id="{47278CAB-591A-2431-7177-BC03AD596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608" y="5352429"/>
              <a:ext cx="597094" cy="54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196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631D6-E8DA-DAEC-FB83-87813A78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How Did We Do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C8EBF-FED6-8003-DF6B-03D830768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" r="47266"/>
          <a:stretch/>
        </p:blipFill>
        <p:spPr>
          <a:xfrm>
            <a:off x="105163" y="2813051"/>
            <a:ext cx="5849210" cy="290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42687-D982-7955-0A50-21E01CCEA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307" b="-937"/>
          <a:stretch/>
        </p:blipFill>
        <p:spPr>
          <a:xfrm>
            <a:off x="6237629" y="2057401"/>
            <a:ext cx="5637709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69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235F-A0B3-7754-1671-BCAA499C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It Looks Like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5F361-2631-723D-4E11-B8AEB5BDB0D0}"/>
              </a:ext>
            </a:extLst>
          </p:cNvPr>
          <p:cNvSpPr txBox="1"/>
          <p:nvPr/>
        </p:nvSpPr>
        <p:spPr>
          <a:xfrm>
            <a:off x="6598739" y="2424210"/>
            <a:ext cx="4559300" cy="366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Navigation slowness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Timeouts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Waits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Inconsistent performance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But ultimately…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104799-BC6A-902C-B5B9-7B112E7D7C92}"/>
              </a:ext>
            </a:extLst>
          </p:cNvPr>
          <p:cNvSpPr/>
          <p:nvPr/>
        </p:nvSpPr>
        <p:spPr>
          <a:xfrm>
            <a:off x="1797564" y="2654842"/>
            <a:ext cx="2514600" cy="461665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Loading……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E52E4-36EF-141B-9AD7-7D88CAA8B42B}"/>
              </a:ext>
            </a:extLst>
          </p:cNvPr>
          <p:cNvSpPr txBox="1"/>
          <p:nvPr/>
        </p:nvSpPr>
        <p:spPr>
          <a:xfrm>
            <a:off x="1033961" y="3429000"/>
            <a:ext cx="445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accent6"/>
                </a:solidFill>
                <a:effectLst/>
                <a:latin typeface="Google Sans"/>
              </a:rPr>
              <a:t>The timeout period elapsed prior to completion of the operation or the server is not responding.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FB9E9-DC2C-BDD3-C532-605EDAB40198}"/>
              </a:ext>
            </a:extLst>
          </p:cNvPr>
          <p:cNvGrpSpPr/>
          <p:nvPr/>
        </p:nvGrpSpPr>
        <p:grpSpPr>
          <a:xfrm>
            <a:off x="5262" y="939056"/>
            <a:ext cx="12192000" cy="5525244"/>
            <a:chOff x="5262" y="939056"/>
            <a:chExt cx="12192000" cy="552524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4C321AC-B148-F381-89F2-F58A5F42D777}"/>
                </a:ext>
              </a:extLst>
            </p:cNvPr>
            <p:cNvGrpSpPr/>
            <p:nvPr/>
          </p:nvGrpSpPr>
          <p:grpSpPr>
            <a:xfrm>
              <a:off x="5262" y="1790700"/>
              <a:ext cx="12192000" cy="4673600"/>
              <a:chOff x="5262" y="1790700"/>
              <a:chExt cx="12192000" cy="46736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6E7AD21-D7D0-A6DE-0F18-9295E388B5AD}"/>
                  </a:ext>
                </a:extLst>
              </p:cNvPr>
              <p:cNvSpPr/>
              <p:nvPr/>
            </p:nvSpPr>
            <p:spPr>
              <a:xfrm>
                <a:off x="203200" y="1790700"/>
                <a:ext cx="11684000" cy="4673600"/>
              </a:xfrm>
              <a:prstGeom prst="rect">
                <a:avLst/>
              </a:prstGeom>
              <a:solidFill>
                <a:srgbClr val="FFFFFF">
                  <a:alpha val="87059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 Placeholder 4">
                <a:extLst>
                  <a:ext uri="{FF2B5EF4-FFF2-40B4-BE49-F238E27FC236}">
                    <a16:creationId xmlns:a16="http://schemas.microsoft.com/office/drawing/2014/main" id="{F2F78739-1424-A9E4-E1F1-1547A246C0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2" y="2954769"/>
                <a:ext cx="12192000" cy="73830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indent="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/>
                </a:lvl1pPr>
                <a:lvl2pPr indent="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/>
                </a:lvl2pPr>
                <a:lvl3pPr indent="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/>
                </a:lvl3pPr>
                <a:lvl4pPr indent="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/>
                </a:lvl4pPr>
                <a:lvl5pPr indent="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/>
                </a:lvl5pPr>
                <a:lvl6pPr indent="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/>
                </a:lvl6pPr>
                <a:lvl7pPr indent="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/>
                </a:lvl7pPr>
                <a:lvl8pPr indent="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/>
                </a:lvl8pPr>
                <a:lvl9pPr indent="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/>
                </a:lvl9pPr>
              </a:lstStyle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No one screen is the problem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565637A-0FA7-1C72-B1E8-255757F03A64}"/>
                </a:ext>
              </a:extLst>
            </p:cNvPr>
            <p:cNvSpPr/>
            <p:nvPr/>
          </p:nvSpPr>
          <p:spPr>
            <a:xfrm>
              <a:off x="5619237" y="939056"/>
              <a:ext cx="6468533" cy="867833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872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0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235F-A0B3-7754-1671-BCAA499C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Common Culprits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5A3F9B-F756-EB68-DB29-2168DD670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Performance Focus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A27201-176E-08DA-5781-A309D79337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Monster procs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Tuning per query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No upkeep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35E8B-E0E8-583A-D5A8-9CFDB7B54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Structure Focused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DFB7B-F5BB-B1EF-C0CE-4920152B14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Missing Index suggestions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Wide tables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Too many indexes</a:t>
            </a:r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3193D1A5-12D4-1EE0-F1CA-79F726336FFB}"/>
              </a:ext>
            </a:extLst>
          </p:cNvPr>
          <p:cNvSpPr txBox="1">
            <a:spLocks/>
          </p:cNvSpPr>
          <p:nvPr/>
        </p:nvSpPr>
        <p:spPr>
          <a:xfrm>
            <a:off x="5071534" y="2331717"/>
            <a:ext cx="614051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401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uiExpand="1" build="p"/>
      <p:bldP spid="8" grpId="0" build="p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FFD0EC-6AF8-2475-C9E0-AA38A58873C2}"/>
              </a:ext>
            </a:extLst>
          </p:cNvPr>
          <p:cNvSpPr/>
          <p:nvPr/>
        </p:nvSpPr>
        <p:spPr>
          <a:xfrm>
            <a:off x="440267" y="0"/>
            <a:ext cx="11786414" cy="6858000"/>
          </a:xfrm>
          <a:prstGeom prst="rect">
            <a:avLst/>
          </a:prstGeom>
          <a:gradFill flip="none" rotWithShape="1">
            <a:gsLst>
              <a:gs pos="87000">
                <a:srgbClr val="A1B6CF"/>
              </a:gs>
              <a:gs pos="45000">
                <a:srgbClr val="F8EAD5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ight bulb with the sun shining through it&#10;&#10;Description automatically generated">
            <a:extLst>
              <a:ext uri="{FF2B5EF4-FFF2-40B4-BE49-F238E27FC236}">
                <a16:creationId xmlns:a16="http://schemas.microsoft.com/office/drawing/2014/main" id="{13D25493-831D-2E66-43F5-8F36098F2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"/>
          <a:stretch/>
        </p:blipFill>
        <p:spPr>
          <a:xfrm>
            <a:off x="-34682" y="-3"/>
            <a:ext cx="5144777" cy="685799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B94E978-8515-C392-78B3-4634E37E7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5955" y="1382069"/>
            <a:ext cx="5534712" cy="409384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 fontScale="90000"/>
          </a:bodyPr>
          <a:lstStyle/>
          <a:p>
            <a:pPr indent="-228600" algn="ctr">
              <a:lnSpc>
                <a:spcPct val="150000"/>
              </a:lnSpc>
              <a:spcAft>
                <a:spcPts val="600"/>
              </a:spcAft>
            </a:pPr>
            <a:r>
              <a:rPr lang="en-US" sz="3700" cap="none" dirty="0"/>
              <a:t>“Seek to understand, then to be understood.”</a:t>
            </a:r>
            <a:br>
              <a:rPr lang="en-US" sz="3700" cap="none" dirty="0"/>
            </a:br>
            <a:br>
              <a:rPr lang="en-US" sz="3700" cap="none" dirty="0"/>
            </a:br>
            <a:br>
              <a:rPr lang="en-US" sz="3700" cap="none" dirty="0"/>
            </a:br>
            <a:r>
              <a:rPr lang="en-US" sz="2200" cap="none" dirty="0"/>
              <a:t>Stephen Covey</a:t>
            </a:r>
            <a:br>
              <a:rPr lang="en-US" sz="2200" cap="none" dirty="0"/>
            </a:br>
            <a:r>
              <a:rPr lang="en-US" sz="2200" i="1" cap="none" dirty="0"/>
              <a:t>The 7 Habits of Highly Effective People</a:t>
            </a:r>
            <a:endParaRPr lang="en-US" sz="3700" cap="none" dirty="0"/>
          </a:p>
        </p:txBody>
      </p:sp>
    </p:spTree>
    <p:extLst>
      <p:ext uri="{BB962C8B-B14F-4D97-AF65-F5344CB8AC3E}">
        <p14:creationId xmlns:p14="http://schemas.microsoft.com/office/powerpoint/2010/main" val="312478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E997-AF92-84A8-EB69-108E0588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64373"/>
            <a:ext cx="12335933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User Experience</a:t>
            </a:r>
          </a:p>
        </p:txBody>
      </p:sp>
      <p:pic>
        <p:nvPicPr>
          <p:cNvPr id="12" name="Content Placeholder 11" descr="A yellow sign with black letters&#10;&#10;Description automatically generated">
            <a:extLst>
              <a:ext uri="{FF2B5EF4-FFF2-40B4-BE49-F238E27FC236}">
                <a16:creationId xmlns:a16="http://schemas.microsoft.com/office/drawing/2014/main" id="{8E981E86-E4F3-50C6-63D1-BA1C237F9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3562" y="1043051"/>
            <a:ext cx="1652483" cy="808377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0C93FB8-C0C0-B567-E446-65B4481E206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6436" y="2290404"/>
            <a:ext cx="4090202" cy="409985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What is the app for?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Use cases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Response Times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High traffic screens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8F43854C-0A49-51AA-15C7-534A80D99CC3}"/>
              </a:ext>
            </a:extLst>
          </p:cNvPr>
          <p:cNvGrpSpPr/>
          <p:nvPr/>
        </p:nvGrpSpPr>
        <p:grpSpPr>
          <a:xfrm>
            <a:off x="5079905" y="2246070"/>
            <a:ext cx="1668120" cy="1801607"/>
            <a:chOff x="8981475" y="2034654"/>
            <a:chExt cx="1668120" cy="18016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BCDB7A-9B58-88BB-A870-C8121FF331A7}"/>
                </a:ext>
              </a:extLst>
            </p:cNvPr>
            <p:cNvGrpSpPr/>
            <p:nvPr/>
          </p:nvGrpSpPr>
          <p:grpSpPr>
            <a:xfrm>
              <a:off x="8981475" y="2034654"/>
              <a:ext cx="1668120" cy="1484755"/>
              <a:chOff x="7024030" y="1930062"/>
              <a:chExt cx="2046994" cy="1609761"/>
            </a:xfrm>
          </p:grpSpPr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4A5EC370-6347-CE22-4657-757AC5843E94}"/>
                  </a:ext>
                </a:extLst>
              </p:cNvPr>
              <p:cNvSpPr/>
              <p:nvPr/>
            </p:nvSpPr>
            <p:spPr>
              <a:xfrm rot="21091651">
                <a:off x="7180455" y="2292878"/>
                <a:ext cx="1283762" cy="180310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DE9C88FB-59DD-A2CA-4A13-ED0C46265638}"/>
                  </a:ext>
                </a:extLst>
              </p:cNvPr>
              <p:cNvGrpSpPr/>
              <p:nvPr/>
            </p:nvGrpSpPr>
            <p:grpSpPr>
              <a:xfrm>
                <a:off x="7024030" y="1930062"/>
                <a:ext cx="2046994" cy="1609761"/>
                <a:chOff x="7024030" y="1930062"/>
                <a:chExt cx="2046994" cy="1609761"/>
              </a:xfrm>
            </p:grpSpPr>
            <p:pic>
              <p:nvPicPr>
                <p:cNvPr id="17" name="Graphic 16" descr="Clapper board outline">
                  <a:extLst>
                    <a:ext uri="{FF2B5EF4-FFF2-40B4-BE49-F238E27FC236}">
                      <a16:creationId xmlns:a16="http://schemas.microsoft.com/office/drawing/2014/main" id="{2223A2FC-C5E5-053D-F398-363C89B859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24030" y="1930062"/>
                  <a:ext cx="1609761" cy="1609761"/>
                </a:xfrm>
                <a:prstGeom prst="rect">
                  <a:avLst/>
                </a:prstGeom>
              </p:spPr>
            </p:pic>
            <p:grpSp>
              <p:nvGrpSpPr>
                <p:cNvPr id="1025" name="Group 1024">
                  <a:extLst>
                    <a:ext uri="{FF2B5EF4-FFF2-40B4-BE49-F238E27FC236}">
                      <a16:creationId xmlns:a16="http://schemas.microsoft.com/office/drawing/2014/main" id="{666B055B-B07E-6111-1D95-CF0E02A5E2E9}"/>
                    </a:ext>
                  </a:extLst>
                </p:cNvPr>
                <p:cNvGrpSpPr/>
                <p:nvPr/>
              </p:nvGrpSpPr>
              <p:grpSpPr>
                <a:xfrm>
                  <a:off x="8156624" y="2625422"/>
                  <a:ext cx="914400" cy="914400"/>
                  <a:chOff x="4503287" y="1696446"/>
                  <a:chExt cx="914400" cy="914400"/>
                </a:xfrm>
              </p:grpSpPr>
              <p:sp>
                <p:nvSpPr>
                  <p:cNvPr id="1024" name="Freeform: Shape 1023">
                    <a:extLst>
                      <a:ext uri="{FF2B5EF4-FFF2-40B4-BE49-F238E27FC236}">
                        <a16:creationId xmlns:a16="http://schemas.microsoft.com/office/drawing/2014/main" id="{93A6C295-210F-B709-C1DB-0415ACD2EE68}"/>
                      </a:ext>
                    </a:extLst>
                  </p:cNvPr>
                  <p:cNvSpPr/>
                  <p:nvPr/>
                </p:nvSpPr>
                <p:spPr>
                  <a:xfrm>
                    <a:off x="4657726" y="1803399"/>
                    <a:ext cx="615950" cy="302123"/>
                  </a:xfrm>
                  <a:custGeom>
                    <a:avLst/>
                    <a:gdLst>
                      <a:gd name="connsiteX0" fmla="*/ 0 w 619125"/>
                      <a:gd name="connsiteY0" fmla="*/ 228600 h 273050"/>
                      <a:gd name="connsiteX1" fmla="*/ 0 w 619125"/>
                      <a:gd name="connsiteY1" fmla="*/ 228600 h 273050"/>
                      <a:gd name="connsiteX2" fmla="*/ 6350 w 619125"/>
                      <a:gd name="connsiteY2" fmla="*/ 196850 h 273050"/>
                      <a:gd name="connsiteX3" fmla="*/ 28575 w 619125"/>
                      <a:gd name="connsiteY3" fmla="*/ 171450 h 273050"/>
                      <a:gd name="connsiteX4" fmla="*/ 47625 w 619125"/>
                      <a:gd name="connsiteY4" fmla="*/ 168275 h 273050"/>
                      <a:gd name="connsiteX5" fmla="*/ 53975 w 619125"/>
                      <a:gd name="connsiteY5" fmla="*/ 158750 h 273050"/>
                      <a:gd name="connsiteX6" fmla="*/ 60325 w 619125"/>
                      <a:gd name="connsiteY6" fmla="*/ 133350 h 273050"/>
                      <a:gd name="connsiteX7" fmla="*/ 73025 w 619125"/>
                      <a:gd name="connsiteY7" fmla="*/ 120650 h 273050"/>
                      <a:gd name="connsiteX8" fmla="*/ 104775 w 619125"/>
                      <a:gd name="connsiteY8" fmla="*/ 107950 h 273050"/>
                      <a:gd name="connsiteX9" fmla="*/ 111125 w 619125"/>
                      <a:gd name="connsiteY9" fmla="*/ 76200 h 273050"/>
                      <a:gd name="connsiteX10" fmla="*/ 114300 w 619125"/>
                      <a:gd name="connsiteY10" fmla="*/ 63500 h 273050"/>
                      <a:gd name="connsiteX11" fmla="*/ 123825 w 619125"/>
                      <a:gd name="connsiteY11" fmla="*/ 47625 h 273050"/>
                      <a:gd name="connsiteX12" fmla="*/ 146050 w 619125"/>
                      <a:gd name="connsiteY12" fmla="*/ 28575 h 273050"/>
                      <a:gd name="connsiteX13" fmla="*/ 158750 w 619125"/>
                      <a:gd name="connsiteY13" fmla="*/ 38100 h 273050"/>
                      <a:gd name="connsiteX14" fmla="*/ 165100 w 619125"/>
                      <a:gd name="connsiteY14" fmla="*/ 19050 h 273050"/>
                      <a:gd name="connsiteX15" fmla="*/ 180975 w 619125"/>
                      <a:gd name="connsiteY15" fmla="*/ 0 h 273050"/>
                      <a:gd name="connsiteX16" fmla="*/ 212725 w 619125"/>
                      <a:gd name="connsiteY16" fmla="*/ 3175 h 273050"/>
                      <a:gd name="connsiteX17" fmla="*/ 254000 w 619125"/>
                      <a:gd name="connsiteY17" fmla="*/ 31750 h 273050"/>
                      <a:gd name="connsiteX18" fmla="*/ 263525 w 619125"/>
                      <a:gd name="connsiteY18" fmla="*/ 38100 h 273050"/>
                      <a:gd name="connsiteX19" fmla="*/ 285750 w 619125"/>
                      <a:gd name="connsiteY19" fmla="*/ 41275 h 273050"/>
                      <a:gd name="connsiteX20" fmla="*/ 298450 w 619125"/>
                      <a:gd name="connsiteY20" fmla="*/ 44450 h 273050"/>
                      <a:gd name="connsiteX21" fmla="*/ 311150 w 619125"/>
                      <a:gd name="connsiteY21" fmla="*/ 53975 h 273050"/>
                      <a:gd name="connsiteX22" fmla="*/ 320675 w 619125"/>
                      <a:gd name="connsiteY22" fmla="*/ 60325 h 273050"/>
                      <a:gd name="connsiteX23" fmla="*/ 323850 w 619125"/>
                      <a:gd name="connsiteY23" fmla="*/ 34925 h 273050"/>
                      <a:gd name="connsiteX24" fmla="*/ 342900 w 619125"/>
                      <a:gd name="connsiteY24" fmla="*/ 31750 h 273050"/>
                      <a:gd name="connsiteX25" fmla="*/ 355600 w 619125"/>
                      <a:gd name="connsiteY25" fmla="*/ 25400 h 273050"/>
                      <a:gd name="connsiteX26" fmla="*/ 361950 w 619125"/>
                      <a:gd name="connsiteY26" fmla="*/ 15875 h 273050"/>
                      <a:gd name="connsiteX27" fmla="*/ 377825 w 619125"/>
                      <a:gd name="connsiteY27" fmla="*/ 12700 h 273050"/>
                      <a:gd name="connsiteX28" fmla="*/ 400050 w 619125"/>
                      <a:gd name="connsiteY28" fmla="*/ 6350 h 273050"/>
                      <a:gd name="connsiteX29" fmla="*/ 431800 w 619125"/>
                      <a:gd name="connsiteY29" fmla="*/ 9525 h 273050"/>
                      <a:gd name="connsiteX30" fmla="*/ 441325 w 619125"/>
                      <a:gd name="connsiteY30" fmla="*/ 12700 h 273050"/>
                      <a:gd name="connsiteX31" fmla="*/ 450850 w 619125"/>
                      <a:gd name="connsiteY31" fmla="*/ 22225 h 273050"/>
                      <a:gd name="connsiteX32" fmla="*/ 457200 w 619125"/>
                      <a:gd name="connsiteY32" fmla="*/ 50800 h 273050"/>
                      <a:gd name="connsiteX33" fmla="*/ 460375 w 619125"/>
                      <a:gd name="connsiteY33" fmla="*/ 60325 h 273050"/>
                      <a:gd name="connsiteX34" fmla="*/ 482600 w 619125"/>
                      <a:gd name="connsiteY34" fmla="*/ 73025 h 273050"/>
                      <a:gd name="connsiteX35" fmla="*/ 508000 w 619125"/>
                      <a:gd name="connsiteY35" fmla="*/ 69850 h 273050"/>
                      <a:gd name="connsiteX36" fmla="*/ 523875 w 619125"/>
                      <a:gd name="connsiteY36" fmla="*/ 63500 h 273050"/>
                      <a:gd name="connsiteX37" fmla="*/ 542925 w 619125"/>
                      <a:gd name="connsiteY37" fmla="*/ 60325 h 273050"/>
                      <a:gd name="connsiteX38" fmla="*/ 571500 w 619125"/>
                      <a:gd name="connsiteY38" fmla="*/ 82550 h 273050"/>
                      <a:gd name="connsiteX39" fmla="*/ 581025 w 619125"/>
                      <a:gd name="connsiteY39" fmla="*/ 92075 h 273050"/>
                      <a:gd name="connsiteX40" fmla="*/ 609600 w 619125"/>
                      <a:gd name="connsiteY40" fmla="*/ 114300 h 273050"/>
                      <a:gd name="connsiteX41" fmla="*/ 612775 w 619125"/>
                      <a:gd name="connsiteY41" fmla="*/ 123825 h 273050"/>
                      <a:gd name="connsiteX42" fmla="*/ 619125 w 619125"/>
                      <a:gd name="connsiteY42" fmla="*/ 149225 h 273050"/>
                      <a:gd name="connsiteX43" fmla="*/ 612775 w 619125"/>
                      <a:gd name="connsiteY43" fmla="*/ 171450 h 273050"/>
                      <a:gd name="connsiteX44" fmla="*/ 609600 w 619125"/>
                      <a:gd name="connsiteY44" fmla="*/ 187325 h 273050"/>
                      <a:gd name="connsiteX45" fmla="*/ 600075 w 619125"/>
                      <a:gd name="connsiteY45" fmla="*/ 190500 h 273050"/>
                      <a:gd name="connsiteX46" fmla="*/ 590550 w 619125"/>
                      <a:gd name="connsiteY46" fmla="*/ 212725 h 273050"/>
                      <a:gd name="connsiteX47" fmla="*/ 577850 w 619125"/>
                      <a:gd name="connsiteY47" fmla="*/ 222250 h 273050"/>
                      <a:gd name="connsiteX48" fmla="*/ 574675 w 619125"/>
                      <a:gd name="connsiteY48" fmla="*/ 231775 h 273050"/>
                      <a:gd name="connsiteX49" fmla="*/ 561975 w 619125"/>
                      <a:gd name="connsiteY49" fmla="*/ 238125 h 273050"/>
                      <a:gd name="connsiteX50" fmla="*/ 539750 w 619125"/>
                      <a:gd name="connsiteY50" fmla="*/ 250825 h 273050"/>
                      <a:gd name="connsiteX51" fmla="*/ 523875 w 619125"/>
                      <a:gd name="connsiteY51" fmla="*/ 254000 h 273050"/>
                      <a:gd name="connsiteX52" fmla="*/ 434975 w 619125"/>
                      <a:gd name="connsiteY52" fmla="*/ 263525 h 273050"/>
                      <a:gd name="connsiteX53" fmla="*/ 387350 w 619125"/>
                      <a:gd name="connsiteY53" fmla="*/ 269875 h 273050"/>
                      <a:gd name="connsiteX54" fmla="*/ 377825 w 619125"/>
                      <a:gd name="connsiteY54" fmla="*/ 273050 h 273050"/>
                      <a:gd name="connsiteX55" fmla="*/ 215900 w 619125"/>
                      <a:gd name="connsiteY55" fmla="*/ 269875 h 273050"/>
                      <a:gd name="connsiteX56" fmla="*/ 193675 w 619125"/>
                      <a:gd name="connsiteY56" fmla="*/ 266700 h 273050"/>
                      <a:gd name="connsiteX57" fmla="*/ 114300 w 619125"/>
                      <a:gd name="connsiteY57" fmla="*/ 263525 h 273050"/>
                      <a:gd name="connsiteX58" fmla="*/ 82550 w 619125"/>
                      <a:gd name="connsiteY58" fmla="*/ 260350 h 273050"/>
                      <a:gd name="connsiteX59" fmla="*/ 69850 w 619125"/>
                      <a:gd name="connsiteY59" fmla="*/ 257175 h 273050"/>
                      <a:gd name="connsiteX60" fmla="*/ 28575 w 619125"/>
                      <a:gd name="connsiteY60" fmla="*/ 250825 h 273050"/>
                      <a:gd name="connsiteX61" fmla="*/ 19050 w 619125"/>
                      <a:gd name="connsiteY61" fmla="*/ 247650 h 273050"/>
                      <a:gd name="connsiteX62" fmla="*/ 0 w 619125"/>
                      <a:gd name="connsiteY62" fmla="*/ 228600 h 27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619125" h="273050">
                        <a:moveTo>
                          <a:pt x="0" y="228600"/>
                        </a:moveTo>
                        <a:lnTo>
                          <a:pt x="0" y="228600"/>
                        </a:lnTo>
                        <a:cubicBezTo>
                          <a:pt x="2117" y="218017"/>
                          <a:pt x="2560" y="206956"/>
                          <a:pt x="6350" y="196850"/>
                        </a:cubicBezTo>
                        <a:cubicBezTo>
                          <a:pt x="9223" y="189190"/>
                          <a:pt x="18672" y="174751"/>
                          <a:pt x="28575" y="171450"/>
                        </a:cubicBezTo>
                        <a:cubicBezTo>
                          <a:pt x="34682" y="169414"/>
                          <a:pt x="41275" y="169333"/>
                          <a:pt x="47625" y="168275"/>
                        </a:cubicBezTo>
                        <a:cubicBezTo>
                          <a:pt x="49742" y="165100"/>
                          <a:pt x="52671" y="162336"/>
                          <a:pt x="53975" y="158750"/>
                        </a:cubicBezTo>
                        <a:cubicBezTo>
                          <a:pt x="56957" y="150548"/>
                          <a:pt x="54154" y="139521"/>
                          <a:pt x="60325" y="133350"/>
                        </a:cubicBezTo>
                        <a:cubicBezTo>
                          <a:pt x="64558" y="129117"/>
                          <a:pt x="68120" y="124083"/>
                          <a:pt x="73025" y="120650"/>
                        </a:cubicBezTo>
                        <a:cubicBezTo>
                          <a:pt x="85777" y="111724"/>
                          <a:pt x="91458" y="111279"/>
                          <a:pt x="104775" y="107950"/>
                        </a:cubicBezTo>
                        <a:cubicBezTo>
                          <a:pt x="106892" y="97367"/>
                          <a:pt x="108864" y="86753"/>
                          <a:pt x="111125" y="76200"/>
                        </a:cubicBezTo>
                        <a:cubicBezTo>
                          <a:pt x="112039" y="71933"/>
                          <a:pt x="112528" y="67488"/>
                          <a:pt x="114300" y="63500"/>
                        </a:cubicBezTo>
                        <a:cubicBezTo>
                          <a:pt x="116806" y="57861"/>
                          <a:pt x="120122" y="52562"/>
                          <a:pt x="123825" y="47625"/>
                        </a:cubicBezTo>
                        <a:cubicBezTo>
                          <a:pt x="129511" y="40044"/>
                          <a:pt x="138692" y="34093"/>
                          <a:pt x="146050" y="28575"/>
                        </a:cubicBezTo>
                        <a:cubicBezTo>
                          <a:pt x="150283" y="31750"/>
                          <a:pt x="154017" y="40467"/>
                          <a:pt x="158750" y="38100"/>
                        </a:cubicBezTo>
                        <a:cubicBezTo>
                          <a:pt x="164737" y="35107"/>
                          <a:pt x="162983" y="25400"/>
                          <a:pt x="165100" y="19050"/>
                        </a:cubicBezTo>
                        <a:cubicBezTo>
                          <a:pt x="169948" y="4505"/>
                          <a:pt x="165598" y="11533"/>
                          <a:pt x="180975" y="0"/>
                        </a:cubicBezTo>
                        <a:cubicBezTo>
                          <a:pt x="191558" y="1058"/>
                          <a:pt x="202448" y="434"/>
                          <a:pt x="212725" y="3175"/>
                        </a:cubicBezTo>
                        <a:cubicBezTo>
                          <a:pt x="220569" y="5267"/>
                          <a:pt x="253001" y="31084"/>
                          <a:pt x="254000" y="31750"/>
                        </a:cubicBezTo>
                        <a:cubicBezTo>
                          <a:pt x="257175" y="33867"/>
                          <a:pt x="259870" y="37004"/>
                          <a:pt x="263525" y="38100"/>
                        </a:cubicBezTo>
                        <a:cubicBezTo>
                          <a:pt x="270693" y="40250"/>
                          <a:pt x="278387" y="39936"/>
                          <a:pt x="285750" y="41275"/>
                        </a:cubicBezTo>
                        <a:cubicBezTo>
                          <a:pt x="290043" y="42056"/>
                          <a:pt x="294217" y="43392"/>
                          <a:pt x="298450" y="44450"/>
                        </a:cubicBezTo>
                        <a:cubicBezTo>
                          <a:pt x="302683" y="47625"/>
                          <a:pt x="306844" y="50899"/>
                          <a:pt x="311150" y="53975"/>
                        </a:cubicBezTo>
                        <a:cubicBezTo>
                          <a:pt x="314255" y="56193"/>
                          <a:pt x="318558" y="63500"/>
                          <a:pt x="320675" y="60325"/>
                        </a:cubicBezTo>
                        <a:cubicBezTo>
                          <a:pt x="325408" y="53225"/>
                          <a:pt x="318612" y="41660"/>
                          <a:pt x="323850" y="34925"/>
                        </a:cubicBezTo>
                        <a:cubicBezTo>
                          <a:pt x="327802" y="29843"/>
                          <a:pt x="336550" y="32808"/>
                          <a:pt x="342900" y="31750"/>
                        </a:cubicBezTo>
                        <a:cubicBezTo>
                          <a:pt x="347133" y="29633"/>
                          <a:pt x="351964" y="28430"/>
                          <a:pt x="355600" y="25400"/>
                        </a:cubicBezTo>
                        <a:cubicBezTo>
                          <a:pt x="358531" y="22957"/>
                          <a:pt x="358637" y="17768"/>
                          <a:pt x="361950" y="15875"/>
                        </a:cubicBezTo>
                        <a:cubicBezTo>
                          <a:pt x="366635" y="13198"/>
                          <a:pt x="372557" y="13871"/>
                          <a:pt x="377825" y="12700"/>
                        </a:cubicBezTo>
                        <a:cubicBezTo>
                          <a:pt x="389785" y="10042"/>
                          <a:pt x="389443" y="9886"/>
                          <a:pt x="400050" y="6350"/>
                        </a:cubicBezTo>
                        <a:cubicBezTo>
                          <a:pt x="410633" y="7408"/>
                          <a:pt x="421288" y="7908"/>
                          <a:pt x="431800" y="9525"/>
                        </a:cubicBezTo>
                        <a:cubicBezTo>
                          <a:pt x="435108" y="10034"/>
                          <a:pt x="438540" y="10844"/>
                          <a:pt x="441325" y="12700"/>
                        </a:cubicBezTo>
                        <a:cubicBezTo>
                          <a:pt x="445061" y="15191"/>
                          <a:pt x="447675" y="19050"/>
                          <a:pt x="450850" y="22225"/>
                        </a:cubicBezTo>
                        <a:cubicBezTo>
                          <a:pt x="457997" y="43667"/>
                          <a:pt x="449750" y="17273"/>
                          <a:pt x="457200" y="50800"/>
                        </a:cubicBezTo>
                        <a:cubicBezTo>
                          <a:pt x="457926" y="54067"/>
                          <a:pt x="458232" y="57754"/>
                          <a:pt x="460375" y="60325"/>
                        </a:cubicBezTo>
                        <a:cubicBezTo>
                          <a:pt x="467768" y="69197"/>
                          <a:pt x="473105" y="69860"/>
                          <a:pt x="482600" y="73025"/>
                        </a:cubicBezTo>
                        <a:cubicBezTo>
                          <a:pt x="491067" y="71967"/>
                          <a:pt x="499686" y="71769"/>
                          <a:pt x="508000" y="69850"/>
                        </a:cubicBezTo>
                        <a:cubicBezTo>
                          <a:pt x="513553" y="68568"/>
                          <a:pt x="518377" y="65000"/>
                          <a:pt x="523875" y="63500"/>
                        </a:cubicBezTo>
                        <a:cubicBezTo>
                          <a:pt x="530086" y="61806"/>
                          <a:pt x="536575" y="61383"/>
                          <a:pt x="542925" y="60325"/>
                        </a:cubicBezTo>
                        <a:cubicBezTo>
                          <a:pt x="552450" y="67733"/>
                          <a:pt x="562967" y="74017"/>
                          <a:pt x="571500" y="82550"/>
                        </a:cubicBezTo>
                        <a:cubicBezTo>
                          <a:pt x="574675" y="85725"/>
                          <a:pt x="577481" y="89318"/>
                          <a:pt x="581025" y="92075"/>
                        </a:cubicBezTo>
                        <a:cubicBezTo>
                          <a:pt x="615204" y="118659"/>
                          <a:pt x="587975" y="92675"/>
                          <a:pt x="609600" y="114300"/>
                        </a:cubicBezTo>
                        <a:cubicBezTo>
                          <a:pt x="610658" y="117475"/>
                          <a:pt x="611963" y="120578"/>
                          <a:pt x="612775" y="123825"/>
                        </a:cubicBezTo>
                        <a:lnTo>
                          <a:pt x="619125" y="149225"/>
                        </a:lnTo>
                        <a:cubicBezTo>
                          <a:pt x="615589" y="159832"/>
                          <a:pt x="615433" y="159490"/>
                          <a:pt x="612775" y="171450"/>
                        </a:cubicBezTo>
                        <a:cubicBezTo>
                          <a:pt x="611604" y="176718"/>
                          <a:pt x="612593" y="182835"/>
                          <a:pt x="609600" y="187325"/>
                        </a:cubicBezTo>
                        <a:cubicBezTo>
                          <a:pt x="607744" y="190110"/>
                          <a:pt x="603250" y="189442"/>
                          <a:pt x="600075" y="190500"/>
                        </a:cubicBezTo>
                        <a:cubicBezTo>
                          <a:pt x="597925" y="196949"/>
                          <a:pt x="594830" y="207732"/>
                          <a:pt x="590550" y="212725"/>
                        </a:cubicBezTo>
                        <a:cubicBezTo>
                          <a:pt x="587106" y="216743"/>
                          <a:pt x="582083" y="219075"/>
                          <a:pt x="577850" y="222250"/>
                        </a:cubicBezTo>
                        <a:cubicBezTo>
                          <a:pt x="576792" y="225425"/>
                          <a:pt x="577042" y="229408"/>
                          <a:pt x="574675" y="231775"/>
                        </a:cubicBezTo>
                        <a:cubicBezTo>
                          <a:pt x="571328" y="235122"/>
                          <a:pt x="566084" y="235777"/>
                          <a:pt x="561975" y="238125"/>
                        </a:cubicBezTo>
                        <a:cubicBezTo>
                          <a:pt x="552220" y="243699"/>
                          <a:pt x="551263" y="246987"/>
                          <a:pt x="539750" y="250825"/>
                        </a:cubicBezTo>
                        <a:cubicBezTo>
                          <a:pt x="534630" y="252532"/>
                          <a:pt x="529232" y="253351"/>
                          <a:pt x="523875" y="254000"/>
                        </a:cubicBezTo>
                        <a:cubicBezTo>
                          <a:pt x="494289" y="257586"/>
                          <a:pt x="464614" y="260405"/>
                          <a:pt x="434975" y="263525"/>
                        </a:cubicBezTo>
                        <a:cubicBezTo>
                          <a:pt x="414416" y="265689"/>
                          <a:pt x="405252" y="265399"/>
                          <a:pt x="387350" y="269875"/>
                        </a:cubicBezTo>
                        <a:cubicBezTo>
                          <a:pt x="384103" y="270687"/>
                          <a:pt x="381000" y="271992"/>
                          <a:pt x="377825" y="273050"/>
                        </a:cubicBezTo>
                        <a:lnTo>
                          <a:pt x="215900" y="269875"/>
                        </a:lnTo>
                        <a:cubicBezTo>
                          <a:pt x="208421" y="269617"/>
                          <a:pt x="201144" y="267167"/>
                          <a:pt x="193675" y="266700"/>
                        </a:cubicBezTo>
                        <a:cubicBezTo>
                          <a:pt x="167247" y="265048"/>
                          <a:pt x="140758" y="264583"/>
                          <a:pt x="114300" y="263525"/>
                        </a:cubicBezTo>
                        <a:cubicBezTo>
                          <a:pt x="103717" y="262467"/>
                          <a:pt x="93079" y="261854"/>
                          <a:pt x="82550" y="260350"/>
                        </a:cubicBezTo>
                        <a:cubicBezTo>
                          <a:pt x="78230" y="259733"/>
                          <a:pt x="74129" y="258031"/>
                          <a:pt x="69850" y="257175"/>
                        </a:cubicBezTo>
                        <a:cubicBezTo>
                          <a:pt x="58837" y="254972"/>
                          <a:pt x="39249" y="252350"/>
                          <a:pt x="28575" y="250825"/>
                        </a:cubicBezTo>
                        <a:cubicBezTo>
                          <a:pt x="25400" y="249767"/>
                          <a:pt x="22043" y="249147"/>
                          <a:pt x="19050" y="247650"/>
                        </a:cubicBezTo>
                        <a:cubicBezTo>
                          <a:pt x="15637" y="245943"/>
                          <a:pt x="3175" y="231775"/>
                          <a:pt x="0" y="22860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3">
                      <a:shade val="15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D725942B-5303-A689-3BEB-808205DBBCA4}"/>
                      </a:ext>
                    </a:extLst>
                  </p:cNvPr>
                  <p:cNvSpPr/>
                  <p:nvPr/>
                </p:nvSpPr>
                <p:spPr>
                  <a:xfrm>
                    <a:off x="4685289" y="2044700"/>
                    <a:ext cx="550396" cy="460375"/>
                  </a:xfrm>
                  <a:custGeom>
                    <a:avLst/>
                    <a:gdLst>
                      <a:gd name="connsiteX0" fmla="*/ 1011 w 550396"/>
                      <a:gd name="connsiteY0" fmla="*/ 22225 h 460375"/>
                      <a:gd name="connsiteX1" fmla="*/ 1011 w 550396"/>
                      <a:gd name="connsiteY1" fmla="*/ 22225 h 460375"/>
                      <a:gd name="connsiteX2" fmla="*/ 4186 w 550396"/>
                      <a:gd name="connsiteY2" fmla="*/ 82550 h 460375"/>
                      <a:gd name="connsiteX3" fmla="*/ 10536 w 550396"/>
                      <a:gd name="connsiteY3" fmla="*/ 130175 h 460375"/>
                      <a:gd name="connsiteX4" fmla="*/ 16886 w 550396"/>
                      <a:gd name="connsiteY4" fmla="*/ 184150 h 460375"/>
                      <a:gd name="connsiteX5" fmla="*/ 23236 w 550396"/>
                      <a:gd name="connsiteY5" fmla="*/ 193675 h 460375"/>
                      <a:gd name="connsiteX6" fmla="*/ 29586 w 550396"/>
                      <a:gd name="connsiteY6" fmla="*/ 231775 h 460375"/>
                      <a:gd name="connsiteX7" fmla="*/ 35936 w 550396"/>
                      <a:gd name="connsiteY7" fmla="*/ 250825 h 460375"/>
                      <a:gd name="connsiteX8" fmla="*/ 39111 w 550396"/>
                      <a:gd name="connsiteY8" fmla="*/ 263525 h 460375"/>
                      <a:gd name="connsiteX9" fmla="*/ 45461 w 550396"/>
                      <a:gd name="connsiteY9" fmla="*/ 317500 h 460375"/>
                      <a:gd name="connsiteX10" fmla="*/ 48636 w 550396"/>
                      <a:gd name="connsiteY10" fmla="*/ 327025 h 460375"/>
                      <a:gd name="connsiteX11" fmla="*/ 54986 w 550396"/>
                      <a:gd name="connsiteY11" fmla="*/ 365125 h 460375"/>
                      <a:gd name="connsiteX12" fmla="*/ 61336 w 550396"/>
                      <a:gd name="connsiteY12" fmla="*/ 400050 h 460375"/>
                      <a:gd name="connsiteX13" fmla="*/ 67686 w 550396"/>
                      <a:gd name="connsiteY13" fmla="*/ 450850 h 460375"/>
                      <a:gd name="connsiteX14" fmla="*/ 134361 w 550396"/>
                      <a:gd name="connsiteY14" fmla="*/ 460375 h 460375"/>
                      <a:gd name="connsiteX15" fmla="*/ 185161 w 550396"/>
                      <a:gd name="connsiteY15" fmla="*/ 457200 h 460375"/>
                      <a:gd name="connsiteX16" fmla="*/ 458211 w 550396"/>
                      <a:gd name="connsiteY16" fmla="*/ 454025 h 460375"/>
                      <a:gd name="connsiteX17" fmla="*/ 467736 w 550396"/>
                      <a:gd name="connsiteY17" fmla="*/ 447675 h 460375"/>
                      <a:gd name="connsiteX18" fmla="*/ 477261 w 550396"/>
                      <a:gd name="connsiteY18" fmla="*/ 444500 h 460375"/>
                      <a:gd name="connsiteX19" fmla="*/ 486786 w 550396"/>
                      <a:gd name="connsiteY19" fmla="*/ 409575 h 460375"/>
                      <a:gd name="connsiteX20" fmla="*/ 489961 w 550396"/>
                      <a:gd name="connsiteY20" fmla="*/ 377825 h 460375"/>
                      <a:gd name="connsiteX21" fmla="*/ 493136 w 550396"/>
                      <a:gd name="connsiteY21" fmla="*/ 368300 h 460375"/>
                      <a:gd name="connsiteX22" fmla="*/ 499486 w 550396"/>
                      <a:gd name="connsiteY22" fmla="*/ 327025 h 460375"/>
                      <a:gd name="connsiteX23" fmla="*/ 505836 w 550396"/>
                      <a:gd name="connsiteY23" fmla="*/ 301625 h 460375"/>
                      <a:gd name="connsiteX24" fmla="*/ 512186 w 550396"/>
                      <a:gd name="connsiteY24" fmla="*/ 273050 h 460375"/>
                      <a:gd name="connsiteX25" fmla="*/ 515361 w 550396"/>
                      <a:gd name="connsiteY25" fmla="*/ 203200 h 460375"/>
                      <a:gd name="connsiteX26" fmla="*/ 518536 w 550396"/>
                      <a:gd name="connsiteY26" fmla="*/ 193675 h 460375"/>
                      <a:gd name="connsiteX27" fmla="*/ 524886 w 550396"/>
                      <a:gd name="connsiteY27" fmla="*/ 165100 h 460375"/>
                      <a:gd name="connsiteX28" fmla="*/ 537586 w 550396"/>
                      <a:gd name="connsiteY28" fmla="*/ 130175 h 460375"/>
                      <a:gd name="connsiteX29" fmla="*/ 540761 w 550396"/>
                      <a:gd name="connsiteY29" fmla="*/ 120650 h 460375"/>
                      <a:gd name="connsiteX30" fmla="*/ 543936 w 550396"/>
                      <a:gd name="connsiteY30" fmla="*/ 101600 h 460375"/>
                      <a:gd name="connsiteX31" fmla="*/ 550286 w 550396"/>
                      <a:gd name="connsiteY31" fmla="*/ 3175 h 460375"/>
                      <a:gd name="connsiteX32" fmla="*/ 537586 w 550396"/>
                      <a:gd name="connsiteY32" fmla="*/ 0 h 460375"/>
                      <a:gd name="connsiteX33" fmla="*/ 509011 w 550396"/>
                      <a:gd name="connsiteY33" fmla="*/ 6350 h 460375"/>
                      <a:gd name="connsiteX34" fmla="*/ 499486 w 550396"/>
                      <a:gd name="connsiteY34" fmla="*/ 9525 h 460375"/>
                      <a:gd name="connsiteX35" fmla="*/ 470911 w 550396"/>
                      <a:gd name="connsiteY35" fmla="*/ 15875 h 460375"/>
                      <a:gd name="connsiteX36" fmla="*/ 426461 w 550396"/>
                      <a:gd name="connsiteY36" fmla="*/ 19050 h 460375"/>
                      <a:gd name="connsiteX37" fmla="*/ 404236 w 550396"/>
                      <a:gd name="connsiteY37" fmla="*/ 22225 h 460375"/>
                      <a:gd name="connsiteX38" fmla="*/ 318511 w 550396"/>
                      <a:gd name="connsiteY38" fmla="*/ 25400 h 460375"/>
                      <a:gd name="connsiteX39" fmla="*/ 178811 w 550396"/>
                      <a:gd name="connsiteY39" fmla="*/ 28575 h 460375"/>
                      <a:gd name="connsiteX40" fmla="*/ 156586 w 550396"/>
                      <a:gd name="connsiteY40" fmla="*/ 25400 h 460375"/>
                      <a:gd name="connsiteX41" fmla="*/ 147061 w 550396"/>
                      <a:gd name="connsiteY41" fmla="*/ 22225 h 460375"/>
                      <a:gd name="connsiteX42" fmla="*/ 99436 w 550396"/>
                      <a:gd name="connsiteY42" fmla="*/ 19050 h 460375"/>
                      <a:gd name="connsiteX43" fmla="*/ 16886 w 550396"/>
                      <a:gd name="connsiteY43" fmla="*/ 12700 h 460375"/>
                      <a:gd name="connsiteX44" fmla="*/ 4186 w 550396"/>
                      <a:gd name="connsiteY44" fmla="*/ 9525 h 460375"/>
                      <a:gd name="connsiteX45" fmla="*/ 1011 w 550396"/>
                      <a:gd name="connsiteY45" fmla="*/ 22225 h 460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550396" h="460375">
                        <a:moveTo>
                          <a:pt x="1011" y="22225"/>
                        </a:moveTo>
                        <a:lnTo>
                          <a:pt x="1011" y="22225"/>
                        </a:lnTo>
                        <a:cubicBezTo>
                          <a:pt x="2069" y="42333"/>
                          <a:pt x="2751" y="62465"/>
                          <a:pt x="4186" y="82550"/>
                        </a:cubicBezTo>
                        <a:cubicBezTo>
                          <a:pt x="7754" y="132500"/>
                          <a:pt x="5999" y="91611"/>
                          <a:pt x="10536" y="130175"/>
                        </a:cubicBezTo>
                        <a:cubicBezTo>
                          <a:pt x="10954" y="133726"/>
                          <a:pt x="13629" y="174378"/>
                          <a:pt x="16886" y="184150"/>
                        </a:cubicBezTo>
                        <a:cubicBezTo>
                          <a:pt x="18093" y="187770"/>
                          <a:pt x="21119" y="190500"/>
                          <a:pt x="23236" y="193675"/>
                        </a:cubicBezTo>
                        <a:cubicBezTo>
                          <a:pt x="24599" y="203215"/>
                          <a:pt x="26800" y="221561"/>
                          <a:pt x="29586" y="231775"/>
                        </a:cubicBezTo>
                        <a:cubicBezTo>
                          <a:pt x="31347" y="238233"/>
                          <a:pt x="34313" y="244331"/>
                          <a:pt x="35936" y="250825"/>
                        </a:cubicBezTo>
                        <a:lnTo>
                          <a:pt x="39111" y="263525"/>
                        </a:lnTo>
                        <a:cubicBezTo>
                          <a:pt x="39727" y="269072"/>
                          <a:pt x="44214" y="310643"/>
                          <a:pt x="45461" y="317500"/>
                        </a:cubicBezTo>
                        <a:cubicBezTo>
                          <a:pt x="46060" y="320793"/>
                          <a:pt x="47980" y="323743"/>
                          <a:pt x="48636" y="327025"/>
                        </a:cubicBezTo>
                        <a:cubicBezTo>
                          <a:pt x="51161" y="339650"/>
                          <a:pt x="52461" y="352500"/>
                          <a:pt x="54986" y="365125"/>
                        </a:cubicBezTo>
                        <a:cubicBezTo>
                          <a:pt x="57478" y="377583"/>
                          <a:pt x="59595" y="387283"/>
                          <a:pt x="61336" y="400050"/>
                        </a:cubicBezTo>
                        <a:cubicBezTo>
                          <a:pt x="63642" y="416959"/>
                          <a:pt x="51841" y="444512"/>
                          <a:pt x="67686" y="450850"/>
                        </a:cubicBezTo>
                        <a:cubicBezTo>
                          <a:pt x="99314" y="463501"/>
                          <a:pt x="77873" y="456844"/>
                          <a:pt x="134361" y="460375"/>
                        </a:cubicBezTo>
                        <a:cubicBezTo>
                          <a:pt x="151294" y="459317"/>
                          <a:pt x="168198" y="457533"/>
                          <a:pt x="185161" y="457200"/>
                        </a:cubicBezTo>
                        <a:cubicBezTo>
                          <a:pt x="276166" y="455416"/>
                          <a:pt x="367240" y="457091"/>
                          <a:pt x="458211" y="454025"/>
                        </a:cubicBezTo>
                        <a:cubicBezTo>
                          <a:pt x="462025" y="453896"/>
                          <a:pt x="464323" y="449382"/>
                          <a:pt x="467736" y="447675"/>
                        </a:cubicBezTo>
                        <a:cubicBezTo>
                          <a:pt x="470729" y="446178"/>
                          <a:pt x="474086" y="445558"/>
                          <a:pt x="477261" y="444500"/>
                        </a:cubicBezTo>
                        <a:cubicBezTo>
                          <a:pt x="484423" y="415853"/>
                          <a:pt x="480851" y="427379"/>
                          <a:pt x="486786" y="409575"/>
                        </a:cubicBezTo>
                        <a:cubicBezTo>
                          <a:pt x="487844" y="398992"/>
                          <a:pt x="488344" y="388337"/>
                          <a:pt x="489961" y="377825"/>
                        </a:cubicBezTo>
                        <a:cubicBezTo>
                          <a:pt x="490470" y="374517"/>
                          <a:pt x="492410" y="371567"/>
                          <a:pt x="493136" y="368300"/>
                        </a:cubicBezTo>
                        <a:cubicBezTo>
                          <a:pt x="498383" y="344688"/>
                          <a:pt x="494422" y="352345"/>
                          <a:pt x="499486" y="327025"/>
                        </a:cubicBezTo>
                        <a:cubicBezTo>
                          <a:pt x="501198" y="318467"/>
                          <a:pt x="504124" y="310183"/>
                          <a:pt x="505836" y="301625"/>
                        </a:cubicBezTo>
                        <a:cubicBezTo>
                          <a:pt x="509867" y="281471"/>
                          <a:pt x="507702" y="290985"/>
                          <a:pt x="512186" y="273050"/>
                        </a:cubicBezTo>
                        <a:cubicBezTo>
                          <a:pt x="513244" y="249767"/>
                          <a:pt x="513502" y="226433"/>
                          <a:pt x="515361" y="203200"/>
                        </a:cubicBezTo>
                        <a:cubicBezTo>
                          <a:pt x="515628" y="199864"/>
                          <a:pt x="517724" y="196922"/>
                          <a:pt x="518536" y="193675"/>
                        </a:cubicBezTo>
                        <a:cubicBezTo>
                          <a:pt x="525083" y="167486"/>
                          <a:pt x="518367" y="187915"/>
                          <a:pt x="524886" y="165100"/>
                        </a:cubicBezTo>
                        <a:cubicBezTo>
                          <a:pt x="527338" y="156520"/>
                          <a:pt x="536566" y="132979"/>
                          <a:pt x="537586" y="130175"/>
                        </a:cubicBezTo>
                        <a:cubicBezTo>
                          <a:pt x="538730" y="127030"/>
                          <a:pt x="540035" y="123917"/>
                          <a:pt x="540761" y="120650"/>
                        </a:cubicBezTo>
                        <a:cubicBezTo>
                          <a:pt x="542158" y="114366"/>
                          <a:pt x="542878" y="107950"/>
                          <a:pt x="543936" y="101600"/>
                        </a:cubicBezTo>
                        <a:cubicBezTo>
                          <a:pt x="544987" y="87932"/>
                          <a:pt x="551305" y="9629"/>
                          <a:pt x="550286" y="3175"/>
                        </a:cubicBezTo>
                        <a:cubicBezTo>
                          <a:pt x="549605" y="-1135"/>
                          <a:pt x="541819" y="1058"/>
                          <a:pt x="537586" y="0"/>
                        </a:cubicBezTo>
                        <a:cubicBezTo>
                          <a:pt x="516144" y="7147"/>
                          <a:pt x="542538" y="-1100"/>
                          <a:pt x="509011" y="6350"/>
                        </a:cubicBezTo>
                        <a:cubicBezTo>
                          <a:pt x="505744" y="7076"/>
                          <a:pt x="502704" y="8606"/>
                          <a:pt x="499486" y="9525"/>
                        </a:cubicBezTo>
                        <a:cubicBezTo>
                          <a:pt x="493656" y="11191"/>
                          <a:pt x="476094" y="15329"/>
                          <a:pt x="470911" y="15875"/>
                        </a:cubicBezTo>
                        <a:cubicBezTo>
                          <a:pt x="456138" y="17430"/>
                          <a:pt x="441249" y="17642"/>
                          <a:pt x="426461" y="19050"/>
                        </a:cubicBezTo>
                        <a:cubicBezTo>
                          <a:pt x="419011" y="19760"/>
                          <a:pt x="411707" y="21786"/>
                          <a:pt x="404236" y="22225"/>
                        </a:cubicBezTo>
                        <a:cubicBezTo>
                          <a:pt x="375691" y="23904"/>
                          <a:pt x="347086" y="24342"/>
                          <a:pt x="318511" y="25400"/>
                        </a:cubicBezTo>
                        <a:cubicBezTo>
                          <a:pt x="238288" y="35428"/>
                          <a:pt x="284765" y="32359"/>
                          <a:pt x="178811" y="28575"/>
                        </a:cubicBezTo>
                        <a:cubicBezTo>
                          <a:pt x="171403" y="27517"/>
                          <a:pt x="163924" y="26868"/>
                          <a:pt x="156586" y="25400"/>
                        </a:cubicBezTo>
                        <a:cubicBezTo>
                          <a:pt x="153304" y="24744"/>
                          <a:pt x="150387" y="22595"/>
                          <a:pt x="147061" y="22225"/>
                        </a:cubicBezTo>
                        <a:cubicBezTo>
                          <a:pt x="131248" y="20468"/>
                          <a:pt x="115311" y="20108"/>
                          <a:pt x="99436" y="19050"/>
                        </a:cubicBezTo>
                        <a:cubicBezTo>
                          <a:pt x="41805" y="10817"/>
                          <a:pt x="126315" y="22216"/>
                          <a:pt x="16886" y="12700"/>
                        </a:cubicBezTo>
                        <a:cubicBezTo>
                          <a:pt x="12539" y="12322"/>
                          <a:pt x="8532" y="9920"/>
                          <a:pt x="4186" y="9525"/>
                        </a:cubicBezTo>
                        <a:cubicBezTo>
                          <a:pt x="-3192" y="8854"/>
                          <a:pt x="1540" y="20108"/>
                          <a:pt x="1011" y="22225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4" name="Graphic 53" descr="Popcorn outline">
                    <a:extLst>
                      <a:ext uri="{FF2B5EF4-FFF2-40B4-BE49-F238E27FC236}">
                        <a16:creationId xmlns:a16="http://schemas.microsoft.com/office/drawing/2014/main" id="{71888392-F4BF-C3BE-78B2-C4AF135756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3287" y="1696446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970483-D43B-BF16-243C-2DB73E59B8C2}"/>
                </a:ext>
              </a:extLst>
            </p:cNvPr>
            <p:cNvSpPr txBox="1"/>
            <p:nvPr/>
          </p:nvSpPr>
          <p:spPr>
            <a:xfrm>
              <a:off x="9257929" y="3436151"/>
              <a:ext cx="1035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Media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F99839AA-9265-384D-FBCB-FD17DE482A18}"/>
              </a:ext>
            </a:extLst>
          </p:cNvPr>
          <p:cNvGrpSpPr/>
          <p:nvPr/>
        </p:nvGrpSpPr>
        <p:grpSpPr>
          <a:xfrm>
            <a:off x="7100794" y="3343420"/>
            <a:ext cx="2426823" cy="1701588"/>
            <a:chOff x="7316404" y="3628467"/>
            <a:chExt cx="2426823" cy="1701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2DEFB6-A99E-1CCE-D84F-00813BFF99CC}"/>
                </a:ext>
              </a:extLst>
            </p:cNvPr>
            <p:cNvGrpSpPr/>
            <p:nvPr/>
          </p:nvGrpSpPr>
          <p:grpSpPr>
            <a:xfrm>
              <a:off x="7905705" y="3628467"/>
              <a:ext cx="1390569" cy="1423731"/>
              <a:chOff x="8859582" y="4261833"/>
              <a:chExt cx="2163953" cy="2163953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357A0D74-CADA-CB75-B35C-66501B2DAA28}"/>
                  </a:ext>
                </a:extLst>
              </p:cNvPr>
              <p:cNvSpPr/>
              <p:nvPr/>
            </p:nvSpPr>
            <p:spPr>
              <a:xfrm>
                <a:off x="9121987" y="4651473"/>
                <a:ext cx="1654299" cy="1115584"/>
              </a:xfrm>
              <a:prstGeom prst="roundRect">
                <a:avLst>
                  <a:gd name="adj" fmla="val 0"/>
                </a:avLst>
              </a:prstGeom>
              <a:noFill/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8BFEA70-AC26-FB04-4E1D-80BF26726719}"/>
                  </a:ext>
                </a:extLst>
              </p:cNvPr>
              <p:cNvGrpSpPr/>
              <p:nvPr/>
            </p:nvGrpSpPr>
            <p:grpSpPr>
              <a:xfrm>
                <a:off x="8859582" y="4261833"/>
                <a:ext cx="2163953" cy="2163953"/>
                <a:chOff x="7587837" y="4957172"/>
                <a:chExt cx="2163953" cy="2163953"/>
              </a:xfrm>
              <a:solidFill>
                <a:schemeClr val="tx1"/>
              </a:solidFill>
            </p:grpSpPr>
            <p:pic>
              <p:nvPicPr>
                <p:cNvPr id="31" name="Graphic 30" descr="List with solid fill">
                  <a:extLst>
                    <a:ext uri="{FF2B5EF4-FFF2-40B4-BE49-F238E27FC236}">
                      <a16:creationId xmlns:a16="http://schemas.microsoft.com/office/drawing/2014/main" id="{ECF71344-F135-95D4-BDC0-C0DE4E2BF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8113" y="547322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5" name="Graphic 34" descr="Monitor outline">
                  <a:extLst>
                    <a:ext uri="{FF2B5EF4-FFF2-40B4-BE49-F238E27FC236}">
                      <a16:creationId xmlns:a16="http://schemas.microsoft.com/office/drawing/2014/main" id="{07448EEB-99C2-6051-487B-A7D1DA133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7837" y="4957172"/>
                  <a:ext cx="2163953" cy="2163953"/>
                </a:xfrm>
                <a:prstGeom prst="rect">
                  <a:avLst/>
                </a:prstGeom>
              </p:spPr>
            </p:pic>
            <p:pic>
              <p:nvPicPr>
                <p:cNvPr id="37" name="Graphic 36" descr="User with solid fill">
                  <a:extLst>
                    <a:ext uri="{FF2B5EF4-FFF2-40B4-BE49-F238E27FC236}">
                      <a16:creationId xmlns:a16="http://schemas.microsoft.com/office/drawing/2014/main" id="{211A4E4B-1AB7-6B94-8E0C-54EA2A22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58109" y="5571158"/>
                  <a:ext cx="726018" cy="726018"/>
                </a:xfrm>
                <a:prstGeom prst="rect">
                  <a:avLst/>
                </a:prstGeom>
              </p:spPr>
            </p:pic>
          </p:grpSp>
        </p:grp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F7A9B8C8-4F1D-F0A1-8AC3-9463A2768D6B}"/>
                </a:ext>
              </a:extLst>
            </p:cNvPr>
            <p:cNvSpPr txBox="1"/>
            <p:nvPr/>
          </p:nvSpPr>
          <p:spPr>
            <a:xfrm>
              <a:off x="7316404" y="4929945"/>
              <a:ext cx="2426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Cast &amp; Crew</a:t>
              </a:r>
              <a:endParaRPr lang="en-US" dirty="0"/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110DFF5-D0D4-2E80-0AE3-7C91F3E8A31D}"/>
              </a:ext>
            </a:extLst>
          </p:cNvPr>
          <p:cNvGrpSpPr/>
          <p:nvPr/>
        </p:nvGrpSpPr>
        <p:grpSpPr>
          <a:xfrm>
            <a:off x="10241467" y="4032918"/>
            <a:ext cx="1297082" cy="1823841"/>
            <a:chOff x="10193744" y="3954947"/>
            <a:chExt cx="1297082" cy="18238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9EE861-EA27-9CFA-D9AE-1C5FA13BD26E}"/>
                </a:ext>
              </a:extLst>
            </p:cNvPr>
            <p:cNvGrpSpPr/>
            <p:nvPr/>
          </p:nvGrpSpPr>
          <p:grpSpPr>
            <a:xfrm>
              <a:off x="10193744" y="3954947"/>
              <a:ext cx="1297082" cy="1423731"/>
              <a:chOff x="9505150" y="3465955"/>
              <a:chExt cx="1344971" cy="134497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423D3A8-1CF9-EAD8-D40F-72BA8ADFF9FD}"/>
                  </a:ext>
                </a:extLst>
              </p:cNvPr>
              <p:cNvGrpSpPr/>
              <p:nvPr/>
            </p:nvGrpSpPr>
            <p:grpSpPr>
              <a:xfrm>
                <a:off x="9505150" y="3465955"/>
                <a:ext cx="1344971" cy="1344971"/>
                <a:chOff x="9505150" y="3465955"/>
                <a:chExt cx="1344971" cy="1344971"/>
              </a:xfrm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C3F407A3-BBBB-4B8C-A6BF-FE1ADCD6A308}"/>
                    </a:ext>
                  </a:extLst>
                </p:cNvPr>
                <p:cNvSpPr/>
                <p:nvPr/>
              </p:nvSpPr>
              <p:spPr>
                <a:xfrm>
                  <a:off x="10091623" y="3681951"/>
                  <a:ext cx="166798" cy="229650"/>
                </a:xfrm>
                <a:custGeom>
                  <a:avLst/>
                  <a:gdLst>
                    <a:gd name="connsiteX0" fmla="*/ 0 w 171980"/>
                    <a:gd name="connsiteY0" fmla="*/ 22560 h 228935"/>
                    <a:gd name="connsiteX1" fmla="*/ 0 w 171980"/>
                    <a:gd name="connsiteY1" fmla="*/ 22560 h 228935"/>
                    <a:gd name="connsiteX2" fmla="*/ 9525 w 171980"/>
                    <a:gd name="connsiteY2" fmla="*/ 57485 h 228935"/>
                    <a:gd name="connsiteX3" fmla="*/ 3175 w 171980"/>
                    <a:gd name="connsiteY3" fmla="*/ 146385 h 228935"/>
                    <a:gd name="connsiteX4" fmla="*/ 6350 w 171980"/>
                    <a:gd name="connsiteY4" fmla="*/ 197185 h 228935"/>
                    <a:gd name="connsiteX5" fmla="*/ 19050 w 171980"/>
                    <a:gd name="connsiteY5" fmla="*/ 206710 h 228935"/>
                    <a:gd name="connsiteX6" fmla="*/ 22225 w 171980"/>
                    <a:gd name="connsiteY6" fmla="*/ 216235 h 228935"/>
                    <a:gd name="connsiteX7" fmla="*/ 38100 w 171980"/>
                    <a:gd name="connsiteY7" fmla="*/ 222585 h 228935"/>
                    <a:gd name="connsiteX8" fmla="*/ 95250 w 171980"/>
                    <a:gd name="connsiteY8" fmla="*/ 228935 h 228935"/>
                    <a:gd name="connsiteX9" fmla="*/ 139700 w 171980"/>
                    <a:gd name="connsiteY9" fmla="*/ 225760 h 228935"/>
                    <a:gd name="connsiteX10" fmla="*/ 149225 w 171980"/>
                    <a:gd name="connsiteY10" fmla="*/ 222585 h 228935"/>
                    <a:gd name="connsiteX11" fmla="*/ 165100 w 171980"/>
                    <a:gd name="connsiteY11" fmla="*/ 203535 h 228935"/>
                    <a:gd name="connsiteX12" fmla="*/ 171450 w 171980"/>
                    <a:gd name="connsiteY12" fmla="*/ 143210 h 228935"/>
                    <a:gd name="connsiteX13" fmla="*/ 165100 w 171980"/>
                    <a:gd name="connsiteY13" fmla="*/ 44785 h 228935"/>
                    <a:gd name="connsiteX14" fmla="*/ 161925 w 171980"/>
                    <a:gd name="connsiteY14" fmla="*/ 35260 h 228935"/>
                    <a:gd name="connsiteX15" fmla="*/ 158750 w 171980"/>
                    <a:gd name="connsiteY15" fmla="*/ 335 h 228935"/>
                    <a:gd name="connsiteX16" fmla="*/ 0 w 171980"/>
                    <a:gd name="connsiteY16" fmla="*/ 22560 h 228935"/>
                    <a:gd name="connsiteX0" fmla="*/ 0 w 171980"/>
                    <a:gd name="connsiteY0" fmla="*/ 13488 h 219863"/>
                    <a:gd name="connsiteX1" fmla="*/ 0 w 171980"/>
                    <a:gd name="connsiteY1" fmla="*/ 13488 h 219863"/>
                    <a:gd name="connsiteX2" fmla="*/ 9525 w 171980"/>
                    <a:gd name="connsiteY2" fmla="*/ 48413 h 219863"/>
                    <a:gd name="connsiteX3" fmla="*/ 3175 w 171980"/>
                    <a:gd name="connsiteY3" fmla="*/ 137313 h 219863"/>
                    <a:gd name="connsiteX4" fmla="*/ 6350 w 171980"/>
                    <a:gd name="connsiteY4" fmla="*/ 188113 h 219863"/>
                    <a:gd name="connsiteX5" fmla="*/ 19050 w 171980"/>
                    <a:gd name="connsiteY5" fmla="*/ 197638 h 219863"/>
                    <a:gd name="connsiteX6" fmla="*/ 22225 w 171980"/>
                    <a:gd name="connsiteY6" fmla="*/ 207163 h 219863"/>
                    <a:gd name="connsiteX7" fmla="*/ 38100 w 171980"/>
                    <a:gd name="connsiteY7" fmla="*/ 213513 h 219863"/>
                    <a:gd name="connsiteX8" fmla="*/ 95250 w 171980"/>
                    <a:gd name="connsiteY8" fmla="*/ 219863 h 219863"/>
                    <a:gd name="connsiteX9" fmla="*/ 139700 w 171980"/>
                    <a:gd name="connsiteY9" fmla="*/ 216688 h 219863"/>
                    <a:gd name="connsiteX10" fmla="*/ 149225 w 171980"/>
                    <a:gd name="connsiteY10" fmla="*/ 213513 h 219863"/>
                    <a:gd name="connsiteX11" fmla="*/ 165100 w 171980"/>
                    <a:gd name="connsiteY11" fmla="*/ 194463 h 219863"/>
                    <a:gd name="connsiteX12" fmla="*/ 171450 w 171980"/>
                    <a:gd name="connsiteY12" fmla="*/ 134138 h 219863"/>
                    <a:gd name="connsiteX13" fmla="*/ 165100 w 171980"/>
                    <a:gd name="connsiteY13" fmla="*/ 35713 h 219863"/>
                    <a:gd name="connsiteX14" fmla="*/ 161925 w 171980"/>
                    <a:gd name="connsiteY14" fmla="*/ 26188 h 219863"/>
                    <a:gd name="connsiteX15" fmla="*/ 111180 w 171980"/>
                    <a:gd name="connsiteY15" fmla="*/ 544 h 219863"/>
                    <a:gd name="connsiteX16" fmla="*/ 0 w 171980"/>
                    <a:gd name="connsiteY16" fmla="*/ 13488 h 219863"/>
                    <a:gd name="connsiteX0" fmla="*/ 8800 w 180780"/>
                    <a:gd name="connsiteY0" fmla="*/ 13488 h 219863"/>
                    <a:gd name="connsiteX1" fmla="*/ 8800 w 180780"/>
                    <a:gd name="connsiteY1" fmla="*/ 13488 h 219863"/>
                    <a:gd name="connsiteX2" fmla="*/ 28 w 180780"/>
                    <a:gd name="connsiteY2" fmla="*/ 48413 h 219863"/>
                    <a:gd name="connsiteX3" fmla="*/ 11975 w 180780"/>
                    <a:gd name="connsiteY3" fmla="*/ 137313 h 219863"/>
                    <a:gd name="connsiteX4" fmla="*/ 15150 w 180780"/>
                    <a:gd name="connsiteY4" fmla="*/ 188113 h 219863"/>
                    <a:gd name="connsiteX5" fmla="*/ 27850 w 180780"/>
                    <a:gd name="connsiteY5" fmla="*/ 197638 h 219863"/>
                    <a:gd name="connsiteX6" fmla="*/ 31025 w 180780"/>
                    <a:gd name="connsiteY6" fmla="*/ 207163 h 219863"/>
                    <a:gd name="connsiteX7" fmla="*/ 46900 w 180780"/>
                    <a:gd name="connsiteY7" fmla="*/ 213513 h 219863"/>
                    <a:gd name="connsiteX8" fmla="*/ 104050 w 180780"/>
                    <a:gd name="connsiteY8" fmla="*/ 219863 h 219863"/>
                    <a:gd name="connsiteX9" fmla="*/ 148500 w 180780"/>
                    <a:gd name="connsiteY9" fmla="*/ 216688 h 219863"/>
                    <a:gd name="connsiteX10" fmla="*/ 158025 w 180780"/>
                    <a:gd name="connsiteY10" fmla="*/ 213513 h 219863"/>
                    <a:gd name="connsiteX11" fmla="*/ 173900 w 180780"/>
                    <a:gd name="connsiteY11" fmla="*/ 194463 h 219863"/>
                    <a:gd name="connsiteX12" fmla="*/ 180250 w 180780"/>
                    <a:gd name="connsiteY12" fmla="*/ 134138 h 219863"/>
                    <a:gd name="connsiteX13" fmla="*/ 173900 w 180780"/>
                    <a:gd name="connsiteY13" fmla="*/ 35713 h 219863"/>
                    <a:gd name="connsiteX14" fmla="*/ 170725 w 180780"/>
                    <a:gd name="connsiteY14" fmla="*/ 26188 h 219863"/>
                    <a:gd name="connsiteX15" fmla="*/ 119980 w 180780"/>
                    <a:gd name="connsiteY15" fmla="*/ 544 h 219863"/>
                    <a:gd name="connsiteX16" fmla="*/ 8800 w 180780"/>
                    <a:gd name="connsiteY16" fmla="*/ 13488 h 219863"/>
                    <a:gd name="connsiteX0" fmla="*/ 8800 w 180780"/>
                    <a:gd name="connsiteY0" fmla="*/ 13488 h 219863"/>
                    <a:gd name="connsiteX1" fmla="*/ 8800 w 180780"/>
                    <a:gd name="connsiteY1" fmla="*/ 13488 h 219863"/>
                    <a:gd name="connsiteX2" fmla="*/ 28 w 180780"/>
                    <a:gd name="connsiteY2" fmla="*/ 48413 h 219863"/>
                    <a:gd name="connsiteX3" fmla="*/ 11975 w 180780"/>
                    <a:gd name="connsiteY3" fmla="*/ 137313 h 219863"/>
                    <a:gd name="connsiteX4" fmla="*/ 15150 w 180780"/>
                    <a:gd name="connsiteY4" fmla="*/ 188113 h 219863"/>
                    <a:gd name="connsiteX5" fmla="*/ 27850 w 180780"/>
                    <a:gd name="connsiteY5" fmla="*/ 197638 h 219863"/>
                    <a:gd name="connsiteX6" fmla="*/ 31025 w 180780"/>
                    <a:gd name="connsiteY6" fmla="*/ 207163 h 219863"/>
                    <a:gd name="connsiteX7" fmla="*/ 28603 w 180780"/>
                    <a:gd name="connsiteY7" fmla="*/ 213513 h 219863"/>
                    <a:gd name="connsiteX8" fmla="*/ 104050 w 180780"/>
                    <a:gd name="connsiteY8" fmla="*/ 219863 h 219863"/>
                    <a:gd name="connsiteX9" fmla="*/ 148500 w 180780"/>
                    <a:gd name="connsiteY9" fmla="*/ 216688 h 219863"/>
                    <a:gd name="connsiteX10" fmla="*/ 158025 w 180780"/>
                    <a:gd name="connsiteY10" fmla="*/ 213513 h 219863"/>
                    <a:gd name="connsiteX11" fmla="*/ 173900 w 180780"/>
                    <a:gd name="connsiteY11" fmla="*/ 194463 h 219863"/>
                    <a:gd name="connsiteX12" fmla="*/ 180250 w 180780"/>
                    <a:gd name="connsiteY12" fmla="*/ 134138 h 219863"/>
                    <a:gd name="connsiteX13" fmla="*/ 173900 w 180780"/>
                    <a:gd name="connsiteY13" fmla="*/ 35713 h 219863"/>
                    <a:gd name="connsiteX14" fmla="*/ 170725 w 180780"/>
                    <a:gd name="connsiteY14" fmla="*/ 26188 h 219863"/>
                    <a:gd name="connsiteX15" fmla="*/ 119980 w 180780"/>
                    <a:gd name="connsiteY15" fmla="*/ 544 h 219863"/>
                    <a:gd name="connsiteX16" fmla="*/ 8800 w 180780"/>
                    <a:gd name="connsiteY16" fmla="*/ 13488 h 219863"/>
                    <a:gd name="connsiteX0" fmla="*/ 8800 w 180780"/>
                    <a:gd name="connsiteY0" fmla="*/ 13488 h 219863"/>
                    <a:gd name="connsiteX1" fmla="*/ 8800 w 180780"/>
                    <a:gd name="connsiteY1" fmla="*/ 13488 h 219863"/>
                    <a:gd name="connsiteX2" fmla="*/ 28 w 180780"/>
                    <a:gd name="connsiteY2" fmla="*/ 48413 h 219863"/>
                    <a:gd name="connsiteX3" fmla="*/ 11975 w 180780"/>
                    <a:gd name="connsiteY3" fmla="*/ 137313 h 219863"/>
                    <a:gd name="connsiteX4" fmla="*/ 15150 w 180780"/>
                    <a:gd name="connsiteY4" fmla="*/ 188113 h 219863"/>
                    <a:gd name="connsiteX5" fmla="*/ 5894 w 180780"/>
                    <a:gd name="connsiteY5" fmla="*/ 197638 h 219863"/>
                    <a:gd name="connsiteX6" fmla="*/ 31025 w 180780"/>
                    <a:gd name="connsiteY6" fmla="*/ 207163 h 219863"/>
                    <a:gd name="connsiteX7" fmla="*/ 28603 w 180780"/>
                    <a:gd name="connsiteY7" fmla="*/ 213513 h 219863"/>
                    <a:gd name="connsiteX8" fmla="*/ 104050 w 180780"/>
                    <a:gd name="connsiteY8" fmla="*/ 219863 h 219863"/>
                    <a:gd name="connsiteX9" fmla="*/ 148500 w 180780"/>
                    <a:gd name="connsiteY9" fmla="*/ 216688 h 219863"/>
                    <a:gd name="connsiteX10" fmla="*/ 158025 w 180780"/>
                    <a:gd name="connsiteY10" fmla="*/ 213513 h 219863"/>
                    <a:gd name="connsiteX11" fmla="*/ 173900 w 180780"/>
                    <a:gd name="connsiteY11" fmla="*/ 194463 h 219863"/>
                    <a:gd name="connsiteX12" fmla="*/ 180250 w 180780"/>
                    <a:gd name="connsiteY12" fmla="*/ 134138 h 219863"/>
                    <a:gd name="connsiteX13" fmla="*/ 173900 w 180780"/>
                    <a:gd name="connsiteY13" fmla="*/ 35713 h 219863"/>
                    <a:gd name="connsiteX14" fmla="*/ 170725 w 180780"/>
                    <a:gd name="connsiteY14" fmla="*/ 26188 h 219863"/>
                    <a:gd name="connsiteX15" fmla="*/ 119980 w 180780"/>
                    <a:gd name="connsiteY15" fmla="*/ 544 h 219863"/>
                    <a:gd name="connsiteX16" fmla="*/ 8800 w 180780"/>
                    <a:gd name="connsiteY16" fmla="*/ 13488 h 219863"/>
                    <a:gd name="connsiteX0" fmla="*/ 26099 w 198079"/>
                    <a:gd name="connsiteY0" fmla="*/ 13488 h 219863"/>
                    <a:gd name="connsiteX1" fmla="*/ 26099 w 198079"/>
                    <a:gd name="connsiteY1" fmla="*/ 13488 h 219863"/>
                    <a:gd name="connsiteX2" fmla="*/ 17327 w 198079"/>
                    <a:gd name="connsiteY2" fmla="*/ 48413 h 219863"/>
                    <a:gd name="connsiteX3" fmla="*/ 0 w 198079"/>
                    <a:gd name="connsiteY3" fmla="*/ 137313 h 219863"/>
                    <a:gd name="connsiteX4" fmla="*/ 32449 w 198079"/>
                    <a:gd name="connsiteY4" fmla="*/ 188113 h 219863"/>
                    <a:gd name="connsiteX5" fmla="*/ 23193 w 198079"/>
                    <a:gd name="connsiteY5" fmla="*/ 197638 h 219863"/>
                    <a:gd name="connsiteX6" fmla="*/ 48324 w 198079"/>
                    <a:gd name="connsiteY6" fmla="*/ 207163 h 219863"/>
                    <a:gd name="connsiteX7" fmla="*/ 45902 w 198079"/>
                    <a:gd name="connsiteY7" fmla="*/ 213513 h 219863"/>
                    <a:gd name="connsiteX8" fmla="*/ 121349 w 198079"/>
                    <a:gd name="connsiteY8" fmla="*/ 219863 h 219863"/>
                    <a:gd name="connsiteX9" fmla="*/ 165799 w 198079"/>
                    <a:gd name="connsiteY9" fmla="*/ 216688 h 219863"/>
                    <a:gd name="connsiteX10" fmla="*/ 175324 w 198079"/>
                    <a:gd name="connsiteY10" fmla="*/ 213513 h 219863"/>
                    <a:gd name="connsiteX11" fmla="*/ 191199 w 198079"/>
                    <a:gd name="connsiteY11" fmla="*/ 194463 h 219863"/>
                    <a:gd name="connsiteX12" fmla="*/ 197549 w 198079"/>
                    <a:gd name="connsiteY12" fmla="*/ 134138 h 219863"/>
                    <a:gd name="connsiteX13" fmla="*/ 191199 w 198079"/>
                    <a:gd name="connsiteY13" fmla="*/ 35713 h 219863"/>
                    <a:gd name="connsiteX14" fmla="*/ 188024 w 198079"/>
                    <a:gd name="connsiteY14" fmla="*/ 26188 h 219863"/>
                    <a:gd name="connsiteX15" fmla="*/ 137279 w 198079"/>
                    <a:gd name="connsiteY15" fmla="*/ 544 h 219863"/>
                    <a:gd name="connsiteX16" fmla="*/ 26099 w 198079"/>
                    <a:gd name="connsiteY16" fmla="*/ 13488 h 219863"/>
                    <a:gd name="connsiteX0" fmla="*/ 55373 w 198079"/>
                    <a:gd name="connsiteY0" fmla="*/ 2911 h 221661"/>
                    <a:gd name="connsiteX1" fmla="*/ 26099 w 198079"/>
                    <a:gd name="connsiteY1" fmla="*/ 15286 h 221661"/>
                    <a:gd name="connsiteX2" fmla="*/ 17327 w 198079"/>
                    <a:gd name="connsiteY2" fmla="*/ 50211 h 221661"/>
                    <a:gd name="connsiteX3" fmla="*/ 0 w 198079"/>
                    <a:gd name="connsiteY3" fmla="*/ 139111 h 221661"/>
                    <a:gd name="connsiteX4" fmla="*/ 32449 w 198079"/>
                    <a:gd name="connsiteY4" fmla="*/ 189911 h 221661"/>
                    <a:gd name="connsiteX5" fmla="*/ 23193 w 198079"/>
                    <a:gd name="connsiteY5" fmla="*/ 199436 h 221661"/>
                    <a:gd name="connsiteX6" fmla="*/ 48324 w 198079"/>
                    <a:gd name="connsiteY6" fmla="*/ 208961 h 221661"/>
                    <a:gd name="connsiteX7" fmla="*/ 45902 w 198079"/>
                    <a:gd name="connsiteY7" fmla="*/ 215311 h 221661"/>
                    <a:gd name="connsiteX8" fmla="*/ 121349 w 198079"/>
                    <a:gd name="connsiteY8" fmla="*/ 221661 h 221661"/>
                    <a:gd name="connsiteX9" fmla="*/ 165799 w 198079"/>
                    <a:gd name="connsiteY9" fmla="*/ 218486 h 221661"/>
                    <a:gd name="connsiteX10" fmla="*/ 175324 w 198079"/>
                    <a:gd name="connsiteY10" fmla="*/ 215311 h 221661"/>
                    <a:gd name="connsiteX11" fmla="*/ 191199 w 198079"/>
                    <a:gd name="connsiteY11" fmla="*/ 196261 h 221661"/>
                    <a:gd name="connsiteX12" fmla="*/ 197549 w 198079"/>
                    <a:gd name="connsiteY12" fmla="*/ 135936 h 221661"/>
                    <a:gd name="connsiteX13" fmla="*/ 191199 w 198079"/>
                    <a:gd name="connsiteY13" fmla="*/ 37511 h 221661"/>
                    <a:gd name="connsiteX14" fmla="*/ 188024 w 198079"/>
                    <a:gd name="connsiteY14" fmla="*/ 27986 h 221661"/>
                    <a:gd name="connsiteX15" fmla="*/ 137279 w 198079"/>
                    <a:gd name="connsiteY15" fmla="*/ 2342 h 221661"/>
                    <a:gd name="connsiteX16" fmla="*/ 55373 w 198079"/>
                    <a:gd name="connsiteY16" fmla="*/ 2911 h 221661"/>
                    <a:gd name="connsiteX0" fmla="*/ 55373 w 198079"/>
                    <a:gd name="connsiteY0" fmla="*/ 5020 h 223770"/>
                    <a:gd name="connsiteX1" fmla="*/ 26099 w 198079"/>
                    <a:gd name="connsiteY1" fmla="*/ 17395 h 223770"/>
                    <a:gd name="connsiteX2" fmla="*/ 17327 w 198079"/>
                    <a:gd name="connsiteY2" fmla="*/ 52320 h 223770"/>
                    <a:gd name="connsiteX3" fmla="*/ 0 w 198079"/>
                    <a:gd name="connsiteY3" fmla="*/ 141220 h 223770"/>
                    <a:gd name="connsiteX4" fmla="*/ 32449 w 198079"/>
                    <a:gd name="connsiteY4" fmla="*/ 192020 h 223770"/>
                    <a:gd name="connsiteX5" fmla="*/ 23193 w 198079"/>
                    <a:gd name="connsiteY5" fmla="*/ 201545 h 223770"/>
                    <a:gd name="connsiteX6" fmla="*/ 48324 w 198079"/>
                    <a:gd name="connsiteY6" fmla="*/ 211070 h 223770"/>
                    <a:gd name="connsiteX7" fmla="*/ 45902 w 198079"/>
                    <a:gd name="connsiteY7" fmla="*/ 217420 h 223770"/>
                    <a:gd name="connsiteX8" fmla="*/ 121349 w 198079"/>
                    <a:gd name="connsiteY8" fmla="*/ 223770 h 223770"/>
                    <a:gd name="connsiteX9" fmla="*/ 165799 w 198079"/>
                    <a:gd name="connsiteY9" fmla="*/ 220595 h 223770"/>
                    <a:gd name="connsiteX10" fmla="*/ 175324 w 198079"/>
                    <a:gd name="connsiteY10" fmla="*/ 217420 h 223770"/>
                    <a:gd name="connsiteX11" fmla="*/ 191199 w 198079"/>
                    <a:gd name="connsiteY11" fmla="*/ 198370 h 223770"/>
                    <a:gd name="connsiteX12" fmla="*/ 197549 w 198079"/>
                    <a:gd name="connsiteY12" fmla="*/ 138045 h 223770"/>
                    <a:gd name="connsiteX13" fmla="*/ 191199 w 198079"/>
                    <a:gd name="connsiteY13" fmla="*/ 39620 h 223770"/>
                    <a:gd name="connsiteX14" fmla="*/ 188024 w 198079"/>
                    <a:gd name="connsiteY14" fmla="*/ 30095 h 223770"/>
                    <a:gd name="connsiteX15" fmla="*/ 148256 w 198079"/>
                    <a:gd name="connsiteY15" fmla="*/ 1358 h 223770"/>
                    <a:gd name="connsiteX16" fmla="*/ 55373 w 198079"/>
                    <a:gd name="connsiteY16" fmla="*/ 5020 h 223770"/>
                    <a:gd name="connsiteX0" fmla="*/ 51673 w 194379"/>
                    <a:gd name="connsiteY0" fmla="*/ 5020 h 223770"/>
                    <a:gd name="connsiteX1" fmla="*/ 22399 w 194379"/>
                    <a:gd name="connsiteY1" fmla="*/ 17395 h 223770"/>
                    <a:gd name="connsiteX2" fmla="*/ 13627 w 194379"/>
                    <a:gd name="connsiteY2" fmla="*/ 52320 h 223770"/>
                    <a:gd name="connsiteX3" fmla="*/ 0 w 194379"/>
                    <a:gd name="connsiteY3" fmla="*/ 147408 h 223770"/>
                    <a:gd name="connsiteX4" fmla="*/ 28749 w 194379"/>
                    <a:gd name="connsiteY4" fmla="*/ 192020 h 223770"/>
                    <a:gd name="connsiteX5" fmla="*/ 19493 w 194379"/>
                    <a:gd name="connsiteY5" fmla="*/ 201545 h 223770"/>
                    <a:gd name="connsiteX6" fmla="*/ 44624 w 194379"/>
                    <a:gd name="connsiteY6" fmla="*/ 211070 h 223770"/>
                    <a:gd name="connsiteX7" fmla="*/ 42202 w 194379"/>
                    <a:gd name="connsiteY7" fmla="*/ 217420 h 223770"/>
                    <a:gd name="connsiteX8" fmla="*/ 117649 w 194379"/>
                    <a:gd name="connsiteY8" fmla="*/ 223770 h 223770"/>
                    <a:gd name="connsiteX9" fmla="*/ 162099 w 194379"/>
                    <a:gd name="connsiteY9" fmla="*/ 220595 h 223770"/>
                    <a:gd name="connsiteX10" fmla="*/ 171624 w 194379"/>
                    <a:gd name="connsiteY10" fmla="*/ 217420 h 223770"/>
                    <a:gd name="connsiteX11" fmla="*/ 187499 w 194379"/>
                    <a:gd name="connsiteY11" fmla="*/ 198370 h 223770"/>
                    <a:gd name="connsiteX12" fmla="*/ 193849 w 194379"/>
                    <a:gd name="connsiteY12" fmla="*/ 138045 h 223770"/>
                    <a:gd name="connsiteX13" fmla="*/ 187499 w 194379"/>
                    <a:gd name="connsiteY13" fmla="*/ 39620 h 223770"/>
                    <a:gd name="connsiteX14" fmla="*/ 184324 w 194379"/>
                    <a:gd name="connsiteY14" fmla="*/ 30095 h 223770"/>
                    <a:gd name="connsiteX15" fmla="*/ 144556 w 194379"/>
                    <a:gd name="connsiteY15" fmla="*/ 1358 h 223770"/>
                    <a:gd name="connsiteX16" fmla="*/ 51673 w 194379"/>
                    <a:gd name="connsiteY16" fmla="*/ 5020 h 223770"/>
                    <a:gd name="connsiteX0" fmla="*/ 59073 w 201779"/>
                    <a:gd name="connsiteY0" fmla="*/ 5020 h 223770"/>
                    <a:gd name="connsiteX1" fmla="*/ 29799 w 201779"/>
                    <a:gd name="connsiteY1" fmla="*/ 17395 h 223770"/>
                    <a:gd name="connsiteX2" fmla="*/ 21027 w 201779"/>
                    <a:gd name="connsiteY2" fmla="*/ 52320 h 223770"/>
                    <a:gd name="connsiteX3" fmla="*/ 0 w 201779"/>
                    <a:gd name="connsiteY3" fmla="*/ 144314 h 223770"/>
                    <a:gd name="connsiteX4" fmla="*/ 36149 w 201779"/>
                    <a:gd name="connsiteY4" fmla="*/ 192020 h 223770"/>
                    <a:gd name="connsiteX5" fmla="*/ 26893 w 201779"/>
                    <a:gd name="connsiteY5" fmla="*/ 201545 h 223770"/>
                    <a:gd name="connsiteX6" fmla="*/ 52024 w 201779"/>
                    <a:gd name="connsiteY6" fmla="*/ 211070 h 223770"/>
                    <a:gd name="connsiteX7" fmla="*/ 49602 w 201779"/>
                    <a:gd name="connsiteY7" fmla="*/ 217420 h 223770"/>
                    <a:gd name="connsiteX8" fmla="*/ 125049 w 201779"/>
                    <a:gd name="connsiteY8" fmla="*/ 223770 h 223770"/>
                    <a:gd name="connsiteX9" fmla="*/ 169499 w 201779"/>
                    <a:gd name="connsiteY9" fmla="*/ 220595 h 223770"/>
                    <a:gd name="connsiteX10" fmla="*/ 179024 w 201779"/>
                    <a:gd name="connsiteY10" fmla="*/ 217420 h 223770"/>
                    <a:gd name="connsiteX11" fmla="*/ 194899 w 201779"/>
                    <a:gd name="connsiteY11" fmla="*/ 198370 h 223770"/>
                    <a:gd name="connsiteX12" fmla="*/ 201249 w 201779"/>
                    <a:gd name="connsiteY12" fmla="*/ 138045 h 223770"/>
                    <a:gd name="connsiteX13" fmla="*/ 194899 w 201779"/>
                    <a:gd name="connsiteY13" fmla="*/ 39620 h 223770"/>
                    <a:gd name="connsiteX14" fmla="*/ 191724 w 201779"/>
                    <a:gd name="connsiteY14" fmla="*/ 30095 h 223770"/>
                    <a:gd name="connsiteX15" fmla="*/ 151956 w 201779"/>
                    <a:gd name="connsiteY15" fmla="*/ 1358 h 223770"/>
                    <a:gd name="connsiteX16" fmla="*/ 59073 w 201779"/>
                    <a:gd name="connsiteY16" fmla="*/ 5020 h 223770"/>
                    <a:gd name="connsiteX0" fmla="*/ 59073 w 201779"/>
                    <a:gd name="connsiteY0" fmla="*/ 5020 h 223770"/>
                    <a:gd name="connsiteX1" fmla="*/ 29799 w 201779"/>
                    <a:gd name="connsiteY1" fmla="*/ 17395 h 223770"/>
                    <a:gd name="connsiteX2" fmla="*/ 21027 w 201779"/>
                    <a:gd name="connsiteY2" fmla="*/ 52320 h 223770"/>
                    <a:gd name="connsiteX3" fmla="*/ 0 w 201779"/>
                    <a:gd name="connsiteY3" fmla="*/ 144314 h 223770"/>
                    <a:gd name="connsiteX4" fmla="*/ 36149 w 201779"/>
                    <a:gd name="connsiteY4" fmla="*/ 192020 h 223770"/>
                    <a:gd name="connsiteX5" fmla="*/ 26893 w 201779"/>
                    <a:gd name="connsiteY5" fmla="*/ 201545 h 223770"/>
                    <a:gd name="connsiteX6" fmla="*/ 52024 w 201779"/>
                    <a:gd name="connsiteY6" fmla="*/ 211070 h 223770"/>
                    <a:gd name="connsiteX7" fmla="*/ 49602 w 201779"/>
                    <a:gd name="connsiteY7" fmla="*/ 217420 h 223770"/>
                    <a:gd name="connsiteX8" fmla="*/ 125049 w 201779"/>
                    <a:gd name="connsiteY8" fmla="*/ 223770 h 223770"/>
                    <a:gd name="connsiteX9" fmla="*/ 169499 w 201779"/>
                    <a:gd name="connsiteY9" fmla="*/ 220595 h 223770"/>
                    <a:gd name="connsiteX10" fmla="*/ 179024 w 201779"/>
                    <a:gd name="connsiteY10" fmla="*/ 217420 h 223770"/>
                    <a:gd name="connsiteX11" fmla="*/ 194899 w 201779"/>
                    <a:gd name="connsiteY11" fmla="*/ 198370 h 223770"/>
                    <a:gd name="connsiteX12" fmla="*/ 201249 w 201779"/>
                    <a:gd name="connsiteY12" fmla="*/ 138045 h 223770"/>
                    <a:gd name="connsiteX13" fmla="*/ 194899 w 201779"/>
                    <a:gd name="connsiteY13" fmla="*/ 39620 h 223770"/>
                    <a:gd name="connsiteX14" fmla="*/ 191724 w 201779"/>
                    <a:gd name="connsiteY14" fmla="*/ 30095 h 223770"/>
                    <a:gd name="connsiteX15" fmla="*/ 151956 w 201779"/>
                    <a:gd name="connsiteY15" fmla="*/ 1358 h 223770"/>
                    <a:gd name="connsiteX16" fmla="*/ 59073 w 201779"/>
                    <a:gd name="connsiteY16" fmla="*/ 5020 h 223770"/>
                    <a:gd name="connsiteX0" fmla="*/ 39527 w 182233"/>
                    <a:gd name="connsiteY0" fmla="*/ 5020 h 223770"/>
                    <a:gd name="connsiteX1" fmla="*/ 10253 w 182233"/>
                    <a:gd name="connsiteY1" fmla="*/ 17395 h 223770"/>
                    <a:gd name="connsiteX2" fmla="*/ 1481 w 182233"/>
                    <a:gd name="connsiteY2" fmla="*/ 52320 h 223770"/>
                    <a:gd name="connsiteX3" fmla="*/ 50754 w 182233"/>
                    <a:gd name="connsiteY3" fmla="*/ 144314 h 223770"/>
                    <a:gd name="connsiteX4" fmla="*/ 16603 w 182233"/>
                    <a:gd name="connsiteY4" fmla="*/ 192020 h 223770"/>
                    <a:gd name="connsiteX5" fmla="*/ 7347 w 182233"/>
                    <a:gd name="connsiteY5" fmla="*/ 201545 h 223770"/>
                    <a:gd name="connsiteX6" fmla="*/ 32478 w 182233"/>
                    <a:gd name="connsiteY6" fmla="*/ 211070 h 223770"/>
                    <a:gd name="connsiteX7" fmla="*/ 30056 w 182233"/>
                    <a:gd name="connsiteY7" fmla="*/ 217420 h 223770"/>
                    <a:gd name="connsiteX8" fmla="*/ 105503 w 182233"/>
                    <a:gd name="connsiteY8" fmla="*/ 223770 h 223770"/>
                    <a:gd name="connsiteX9" fmla="*/ 149953 w 182233"/>
                    <a:gd name="connsiteY9" fmla="*/ 220595 h 223770"/>
                    <a:gd name="connsiteX10" fmla="*/ 159478 w 182233"/>
                    <a:gd name="connsiteY10" fmla="*/ 217420 h 223770"/>
                    <a:gd name="connsiteX11" fmla="*/ 175353 w 182233"/>
                    <a:gd name="connsiteY11" fmla="*/ 198370 h 223770"/>
                    <a:gd name="connsiteX12" fmla="*/ 181703 w 182233"/>
                    <a:gd name="connsiteY12" fmla="*/ 138045 h 223770"/>
                    <a:gd name="connsiteX13" fmla="*/ 175353 w 182233"/>
                    <a:gd name="connsiteY13" fmla="*/ 39620 h 223770"/>
                    <a:gd name="connsiteX14" fmla="*/ 172178 w 182233"/>
                    <a:gd name="connsiteY14" fmla="*/ 30095 h 223770"/>
                    <a:gd name="connsiteX15" fmla="*/ 132410 w 182233"/>
                    <a:gd name="connsiteY15" fmla="*/ 1358 h 223770"/>
                    <a:gd name="connsiteX16" fmla="*/ 39527 w 182233"/>
                    <a:gd name="connsiteY16" fmla="*/ 5020 h 223770"/>
                    <a:gd name="connsiteX0" fmla="*/ 51672 w 194378"/>
                    <a:gd name="connsiteY0" fmla="*/ 5020 h 223770"/>
                    <a:gd name="connsiteX1" fmla="*/ 22398 w 194378"/>
                    <a:gd name="connsiteY1" fmla="*/ 17395 h 223770"/>
                    <a:gd name="connsiteX2" fmla="*/ 13626 w 194378"/>
                    <a:gd name="connsiteY2" fmla="*/ 52320 h 223770"/>
                    <a:gd name="connsiteX3" fmla="*/ 0 w 194378"/>
                    <a:gd name="connsiteY3" fmla="*/ 144314 h 223770"/>
                    <a:gd name="connsiteX4" fmla="*/ 28748 w 194378"/>
                    <a:gd name="connsiteY4" fmla="*/ 192020 h 223770"/>
                    <a:gd name="connsiteX5" fmla="*/ 19492 w 194378"/>
                    <a:gd name="connsiteY5" fmla="*/ 201545 h 223770"/>
                    <a:gd name="connsiteX6" fmla="*/ 44623 w 194378"/>
                    <a:gd name="connsiteY6" fmla="*/ 211070 h 223770"/>
                    <a:gd name="connsiteX7" fmla="*/ 42201 w 194378"/>
                    <a:gd name="connsiteY7" fmla="*/ 217420 h 223770"/>
                    <a:gd name="connsiteX8" fmla="*/ 117648 w 194378"/>
                    <a:gd name="connsiteY8" fmla="*/ 223770 h 223770"/>
                    <a:gd name="connsiteX9" fmla="*/ 162098 w 194378"/>
                    <a:gd name="connsiteY9" fmla="*/ 220595 h 223770"/>
                    <a:gd name="connsiteX10" fmla="*/ 171623 w 194378"/>
                    <a:gd name="connsiteY10" fmla="*/ 217420 h 223770"/>
                    <a:gd name="connsiteX11" fmla="*/ 187498 w 194378"/>
                    <a:gd name="connsiteY11" fmla="*/ 198370 h 223770"/>
                    <a:gd name="connsiteX12" fmla="*/ 193848 w 194378"/>
                    <a:gd name="connsiteY12" fmla="*/ 138045 h 223770"/>
                    <a:gd name="connsiteX13" fmla="*/ 187498 w 194378"/>
                    <a:gd name="connsiteY13" fmla="*/ 39620 h 223770"/>
                    <a:gd name="connsiteX14" fmla="*/ 184323 w 194378"/>
                    <a:gd name="connsiteY14" fmla="*/ 30095 h 223770"/>
                    <a:gd name="connsiteX15" fmla="*/ 144555 w 194378"/>
                    <a:gd name="connsiteY15" fmla="*/ 1358 h 223770"/>
                    <a:gd name="connsiteX16" fmla="*/ 51672 w 194378"/>
                    <a:gd name="connsiteY16" fmla="*/ 5020 h 223770"/>
                    <a:gd name="connsiteX0" fmla="*/ 51672 w 194378"/>
                    <a:gd name="connsiteY0" fmla="*/ 5020 h 223770"/>
                    <a:gd name="connsiteX1" fmla="*/ 22398 w 194378"/>
                    <a:gd name="connsiteY1" fmla="*/ 17395 h 223770"/>
                    <a:gd name="connsiteX2" fmla="*/ 13626 w 194378"/>
                    <a:gd name="connsiteY2" fmla="*/ 52320 h 223770"/>
                    <a:gd name="connsiteX3" fmla="*/ 0 w 194378"/>
                    <a:gd name="connsiteY3" fmla="*/ 144314 h 223770"/>
                    <a:gd name="connsiteX4" fmla="*/ 28748 w 194378"/>
                    <a:gd name="connsiteY4" fmla="*/ 192020 h 223770"/>
                    <a:gd name="connsiteX5" fmla="*/ 34292 w 194378"/>
                    <a:gd name="connsiteY5" fmla="*/ 213920 h 223770"/>
                    <a:gd name="connsiteX6" fmla="*/ 44623 w 194378"/>
                    <a:gd name="connsiteY6" fmla="*/ 211070 h 223770"/>
                    <a:gd name="connsiteX7" fmla="*/ 42201 w 194378"/>
                    <a:gd name="connsiteY7" fmla="*/ 217420 h 223770"/>
                    <a:gd name="connsiteX8" fmla="*/ 117648 w 194378"/>
                    <a:gd name="connsiteY8" fmla="*/ 223770 h 223770"/>
                    <a:gd name="connsiteX9" fmla="*/ 162098 w 194378"/>
                    <a:gd name="connsiteY9" fmla="*/ 220595 h 223770"/>
                    <a:gd name="connsiteX10" fmla="*/ 171623 w 194378"/>
                    <a:gd name="connsiteY10" fmla="*/ 217420 h 223770"/>
                    <a:gd name="connsiteX11" fmla="*/ 187498 w 194378"/>
                    <a:gd name="connsiteY11" fmla="*/ 198370 h 223770"/>
                    <a:gd name="connsiteX12" fmla="*/ 193848 w 194378"/>
                    <a:gd name="connsiteY12" fmla="*/ 138045 h 223770"/>
                    <a:gd name="connsiteX13" fmla="*/ 187498 w 194378"/>
                    <a:gd name="connsiteY13" fmla="*/ 39620 h 223770"/>
                    <a:gd name="connsiteX14" fmla="*/ 184323 w 194378"/>
                    <a:gd name="connsiteY14" fmla="*/ 30095 h 223770"/>
                    <a:gd name="connsiteX15" fmla="*/ 144555 w 194378"/>
                    <a:gd name="connsiteY15" fmla="*/ 1358 h 223770"/>
                    <a:gd name="connsiteX16" fmla="*/ 51672 w 194378"/>
                    <a:gd name="connsiteY16" fmla="*/ 5020 h 223770"/>
                    <a:gd name="connsiteX0" fmla="*/ 51672 w 194378"/>
                    <a:gd name="connsiteY0" fmla="*/ 5020 h 223770"/>
                    <a:gd name="connsiteX1" fmla="*/ 22398 w 194378"/>
                    <a:gd name="connsiteY1" fmla="*/ 17395 h 223770"/>
                    <a:gd name="connsiteX2" fmla="*/ 13626 w 194378"/>
                    <a:gd name="connsiteY2" fmla="*/ 52320 h 223770"/>
                    <a:gd name="connsiteX3" fmla="*/ 0 w 194378"/>
                    <a:gd name="connsiteY3" fmla="*/ 144314 h 223770"/>
                    <a:gd name="connsiteX4" fmla="*/ 28748 w 194378"/>
                    <a:gd name="connsiteY4" fmla="*/ 192020 h 223770"/>
                    <a:gd name="connsiteX5" fmla="*/ 34292 w 194378"/>
                    <a:gd name="connsiteY5" fmla="*/ 213920 h 223770"/>
                    <a:gd name="connsiteX6" fmla="*/ 59424 w 194378"/>
                    <a:gd name="connsiteY6" fmla="*/ 214163 h 223770"/>
                    <a:gd name="connsiteX7" fmla="*/ 42201 w 194378"/>
                    <a:gd name="connsiteY7" fmla="*/ 217420 h 223770"/>
                    <a:gd name="connsiteX8" fmla="*/ 117648 w 194378"/>
                    <a:gd name="connsiteY8" fmla="*/ 223770 h 223770"/>
                    <a:gd name="connsiteX9" fmla="*/ 162098 w 194378"/>
                    <a:gd name="connsiteY9" fmla="*/ 220595 h 223770"/>
                    <a:gd name="connsiteX10" fmla="*/ 171623 w 194378"/>
                    <a:gd name="connsiteY10" fmla="*/ 217420 h 223770"/>
                    <a:gd name="connsiteX11" fmla="*/ 187498 w 194378"/>
                    <a:gd name="connsiteY11" fmla="*/ 198370 h 223770"/>
                    <a:gd name="connsiteX12" fmla="*/ 193848 w 194378"/>
                    <a:gd name="connsiteY12" fmla="*/ 138045 h 223770"/>
                    <a:gd name="connsiteX13" fmla="*/ 187498 w 194378"/>
                    <a:gd name="connsiteY13" fmla="*/ 39620 h 223770"/>
                    <a:gd name="connsiteX14" fmla="*/ 184323 w 194378"/>
                    <a:gd name="connsiteY14" fmla="*/ 30095 h 223770"/>
                    <a:gd name="connsiteX15" fmla="*/ 144555 w 194378"/>
                    <a:gd name="connsiteY15" fmla="*/ 1358 h 223770"/>
                    <a:gd name="connsiteX16" fmla="*/ 51672 w 194378"/>
                    <a:gd name="connsiteY16" fmla="*/ 5020 h 223770"/>
                    <a:gd name="connsiteX0" fmla="*/ 51672 w 194378"/>
                    <a:gd name="connsiteY0" fmla="*/ 5020 h 223770"/>
                    <a:gd name="connsiteX1" fmla="*/ 22398 w 194378"/>
                    <a:gd name="connsiteY1" fmla="*/ 17395 h 223770"/>
                    <a:gd name="connsiteX2" fmla="*/ 13626 w 194378"/>
                    <a:gd name="connsiteY2" fmla="*/ 52320 h 223770"/>
                    <a:gd name="connsiteX3" fmla="*/ 0 w 194378"/>
                    <a:gd name="connsiteY3" fmla="*/ 144314 h 223770"/>
                    <a:gd name="connsiteX4" fmla="*/ 13948 w 194378"/>
                    <a:gd name="connsiteY4" fmla="*/ 182739 h 223770"/>
                    <a:gd name="connsiteX5" fmla="*/ 34292 w 194378"/>
                    <a:gd name="connsiteY5" fmla="*/ 213920 h 223770"/>
                    <a:gd name="connsiteX6" fmla="*/ 59424 w 194378"/>
                    <a:gd name="connsiteY6" fmla="*/ 214163 h 223770"/>
                    <a:gd name="connsiteX7" fmla="*/ 42201 w 194378"/>
                    <a:gd name="connsiteY7" fmla="*/ 217420 h 223770"/>
                    <a:gd name="connsiteX8" fmla="*/ 117648 w 194378"/>
                    <a:gd name="connsiteY8" fmla="*/ 223770 h 223770"/>
                    <a:gd name="connsiteX9" fmla="*/ 162098 w 194378"/>
                    <a:gd name="connsiteY9" fmla="*/ 220595 h 223770"/>
                    <a:gd name="connsiteX10" fmla="*/ 171623 w 194378"/>
                    <a:gd name="connsiteY10" fmla="*/ 217420 h 223770"/>
                    <a:gd name="connsiteX11" fmla="*/ 187498 w 194378"/>
                    <a:gd name="connsiteY11" fmla="*/ 198370 h 223770"/>
                    <a:gd name="connsiteX12" fmla="*/ 193848 w 194378"/>
                    <a:gd name="connsiteY12" fmla="*/ 138045 h 223770"/>
                    <a:gd name="connsiteX13" fmla="*/ 187498 w 194378"/>
                    <a:gd name="connsiteY13" fmla="*/ 39620 h 223770"/>
                    <a:gd name="connsiteX14" fmla="*/ 184323 w 194378"/>
                    <a:gd name="connsiteY14" fmla="*/ 30095 h 223770"/>
                    <a:gd name="connsiteX15" fmla="*/ 144555 w 194378"/>
                    <a:gd name="connsiteY15" fmla="*/ 1358 h 223770"/>
                    <a:gd name="connsiteX16" fmla="*/ 51672 w 194378"/>
                    <a:gd name="connsiteY16" fmla="*/ 5020 h 223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378" h="223770">
                      <a:moveTo>
                        <a:pt x="51672" y="5020"/>
                      </a:moveTo>
                      <a:lnTo>
                        <a:pt x="22398" y="17395"/>
                      </a:lnTo>
                      <a:cubicBezTo>
                        <a:pt x="25573" y="29037"/>
                        <a:pt x="17359" y="31167"/>
                        <a:pt x="13626" y="52320"/>
                      </a:cubicBezTo>
                      <a:cubicBezTo>
                        <a:pt x="9893" y="73473"/>
                        <a:pt x="8229" y="111399"/>
                        <a:pt x="0" y="144314"/>
                      </a:cubicBezTo>
                      <a:cubicBezTo>
                        <a:pt x="19558" y="167434"/>
                        <a:pt x="8233" y="171138"/>
                        <a:pt x="13948" y="182739"/>
                      </a:cubicBezTo>
                      <a:cubicBezTo>
                        <a:pt x="19663" y="194340"/>
                        <a:pt x="26713" y="208683"/>
                        <a:pt x="34292" y="213920"/>
                      </a:cubicBezTo>
                      <a:cubicBezTo>
                        <a:pt x="41871" y="219157"/>
                        <a:pt x="58106" y="213580"/>
                        <a:pt x="59424" y="214163"/>
                      </a:cubicBezTo>
                      <a:cubicBezTo>
                        <a:pt x="60742" y="214746"/>
                        <a:pt x="32497" y="215819"/>
                        <a:pt x="42201" y="217420"/>
                      </a:cubicBezTo>
                      <a:cubicBezTo>
                        <a:pt x="51905" y="219021"/>
                        <a:pt x="82499" y="221427"/>
                        <a:pt x="117648" y="223770"/>
                      </a:cubicBezTo>
                      <a:cubicBezTo>
                        <a:pt x="132465" y="222712"/>
                        <a:pt x="147345" y="222331"/>
                        <a:pt x="162098" y="220595"/>
                      </a:cubicBezTo>
                      <a:cubicBezTo>
                        <a:pt x="165422" y="220204"/>
                        <a:pt x="169256" y="219787"/>
                        <a:pt x="171623" y="217420"/>
                      </a:cubicBezTo>
                      <a:cubicBezTo>
                        <a:pt x="203849" y="185194"/>
                        <a:pt x="154549" y="220336"/>
                        <a:pt x="187498" y="198370"/>
                      </a:cubicBezTo>
                      <a:cubicBezTo>
                        <a:pt x="193581" y="174036"/>
                        <a:pt x="193848" y="176163"/>
                        <a:pt x="193848" y="138045"/>
                      </a:cubicBezTo>
                      <a:cubicBezTo>
                        <a:pt x="193848" y="92763"/>
                        <a:pt x="197099" y="73224"/>
                        <a:pt x="187498" y="39620"/>
                      </a:cubicBezTo>
                      <a:cubicBezTo>
                        <a:pt x="186579" y="36402"/>
                        <a:pt x="185381" y="33270"/>
                        <a:pt x="184323" y="30095"/>
                      </a:cubicBezTo>
                      <a:cubicBezTo>
                        <a:pt x="183265" y="18453"/>
                        <a:pt x="155752" y="4717"/>
                        <a:pt x="144555" y="1358"/>
                      </a:cubicBezTo>
                      <a:cubicBezTo>
                        <a:pt x="133610" y="-1926"/>
                        <a:pt x="78130" y="1316"/>
                        <a:pt x="51672" y="502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7" name="Graphic 26" descr="Employee badge outline">
                  <a:extLst>
                    <a:ext uri="{FF2B5EF4-FFF2-40B4-BE49-F238E27FC236}">
                      <a16:creationId xmlns:a16="http://schemas.microsoft.com/office/drawing/2014/main" id="{CAEDC05E-7BA3-62DD-FEA1-5287B764F2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5150" y="3465955"/>
                  <a:ext cx="1344971" cy="1344971"/>
                </a:xfrm>
                <a:prstGeom prst="rect">
                  <a:avLst/>
                </a:prstGeom>
              </p:spPr>
            </p:pic>
          </p:grpSp>
          <p:sp>
            <p:nvSpPr>
              <p:cNvPr id="9" name="Flowchart: Process 8">
                <a:extLst>
                  <a:ext uri="{FF2B5EF4-FFF2-40B4-BE49-F238E27FC236}">
                    <a16:creationId xmlns:a16="http://schemas.microsoft.com/office/drawing/2014/main" id="{50DBC4EC-9838-6E94-0638-6CEF0E4299CD}"/>
                  </a:ext>
                </a:extLst>
              </p:cNvPr>
              <p:cNvSpPr/>
              <p:nvPr/>
            </p:nvSpPr>
            <p:spPr>
              <a:xfrm>
                <a:off x="10258420" y="4305300"/>
                <a:ext cx="401960" cy="225641"/>
              </a:xfrm>
              <a:prstGeom prst="flowChart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User with solid fill">
                <a:extLst>
                  <a:ext uri="{FF2B5EF4-FFF2-40B4-BE49-F238E27FC236}">
                    <a16:creationId xmlns:a16="http://schemas.microsoft.com/office/drawing/2014/main" id="{4E29DA4E-408F-7D3A-7F8C-DFEFD02F9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610534" y="3927421"/>
                <a:ext cx="681421" cy="655736"/>
              </a:xfrm>
              <a:prstGeom prst="rect">
                <a:avLst/>
              </a:prstGeom>
            </p:spPr>
          </p:pic>
        </p:grp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ECECC261-4BEA-6079-1065-CB9AC38A4367}"/>
                </a:ext>
              </a:extLst>
            </p:cNvPr>
            <p:cNvSpPr txBox="1"/>
            <p:nvPr/>
          </p:nvSpPr>
          <p:spPr>
            <a:xfrm>
              <a:off x="10378225" y="5378678"/>
              <a:ext cx="1083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People</a:t>
              </a:r>
            </a:p>
          </p:txBody>
        </p:sp>
      </p:grpSp>
      <p:pic>
        <p:nvPicPr>
          <p:cNvPr id="1034" name="Graphic 1033" descr="Stopwatch 66% with solid fill">
            <a:extLst>
              <a:ext uri="{FF2B5EF4-FFF2-40B4-BE49-F238E27FC236}">
                <a16:creationId xmlns:a16="http://schemas.microsoft.com/office/drawing/2014/main" id="{EED5C599-B177-9E1F-8999-AF74AFD1B1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37377" y="5023507"/>
            <a:ext cx="807883" cy="807883"/>
          </a:xfrm>
          <a:prstGeom prst="rect">
            <a:avLst/>
          </a:prstGeom>
        </p:spPr>
      </p:pic>
      <p:pic>
        <p:nvPicPr>
          <p:cNvPr id="1036" name="Graphic 1035" descr="Stopwatch 33% with solid fill">
            <a:extLst>
              <a:ext uri="{FF2B5EF4-FFF2-40B4-BE49-F238E27FC236}">
                <a16:creationId xmlns:a16="http://schemas.microsoft.com/office/drawing/2014/main" id="{792364CE-B644-D6A4-26C1-F3ADC39779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15748" y="4025998"/>
            <a:ext cx="807883" cy="807883"/>
          </a:xfrm>
          <a:prstGeom prst="rect">
            <a:avLst/>
          </a:prstGeom>
        </p:spPr>
      </p:pic>
      <p:pic>
        <p:nvPicPr>
          <p:cNvPr id="1038" name="Graphic 1037" descr="Stopwatch 75% with solid fill">
            <a:extLst>
              <a:ext uri="{FF2B5EF4-FFF2-40B4-BE49-F238E27FC236}">
                <a16:creationId xmlns:a16="http://schemas.microsoft.com/office/drawing/2014/main" id="{D12F89BA-D227-B9E5-300B-1438A6447E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547681" y="5831390"/>
            <a:ext cx="807883" cy="807883"/>
          </a:xfrm>
          <a:prstGeom prst="rect">
            <a:avLst/>
          </a:prstGeom>
        </p:spPr>
      </p:pic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E82D77B8-84CF-E74E-C840-790DFB55A890}"/>
              </a:ext>
            </a:extLst>
          </p:cNvPr>
          <p:cNvGrpSpPr/>
          <p:nvPr/>
        </p:nvGrpSpPr>
        <p:grpSpPr>
          <a:xfrm>
            <a:off x="6748025" y="3264742"/>
            <a:ext cx="3493442" cy="1480042"/>
            <a:chOff x="6748025" y="3264742"/>
            <a:chExt cx="3493442" cy="1480042"/>
          </a:xfrm>
        </p:grpSpPr>
        <p:cxnSp>
          <p:nvCxnSpPr>
            <p:cNvPr id="1041" name="Connector: Elbow 1040">
              <a:extLst>
                <a:ext uri="{FF2B5EF4-FFF2-40B4-BE49-F238E27FC236}">
                  <a16:creationId xmlns:a16="http://schemas.microsoft.com/office/drawing/2014/main" id="{90B18340-5FC4-A6B6-5780-73DE5CD80C65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6748025" y="3264742"/>
              <a:ext cx="942070" cy="790544"/>
            </a:xfrm>
            <a:prstGeom prst="bentConnector3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Connector: Elbow 1042">
              <a:extLst>
                <a:ext uri="{FF2B5EF4-FFF2-40B4-BE49-F238E27FC236}">
                  <a16:creationId xmlns:a16="http://schemas.microsoft.com/office/drawing/2014/main" id="{89D102AE-8443-B1EF-C18E-8A98C171F1EE}"/>
                </a:ext>
              </a:extLst>
            </p:cNvPr>
            <p:cNvCxnSpPr>
              <a:endCxn id="27" idx="1"/>
            </p:cNvCxnSpPr>
            <p:nvPr/>
          </p:nvCxnSpPr>
          <p:spPr>
            <a:xfrm>
              <a:off x="9108427" y="4041969"/>
              <a:ext cx="1133040" cy="702815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23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531211E-432E-9991-3DB3-4CF4FCD11B97}"/>
              </a:ext>
            </a:extLst>
          </p:cNvPr>
          <p:cNvSpPr/>
          <p:nvPr/>
        </p:nvSpPr>
        <p:spPr>
          <a:xfrm>
            <a:off x="3288519" y="4664164"/>
            <a:ext cx="1503756" cy="455621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351D8-9DE9-48C9-FE2D-BE18A0DA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320" y="617026"/>
            <a:ext cx="7949734" cy="1293028"/>
          </a:xfrm>
        </p:spPr>
        <p:txBody>
          <a:bodyPr/>
          <a:lstStyle/>
          <a:p>
            <a:pPr algn="ctr"/>
            <a:r>
              <a:rPr lang="en-US" cap="none" dirty="0"/>
              <a:t>“Who Is That Actor?”</a:t>
            </a:r>
          </a:p>
        </p:txBody>
      </p:sp>
      <p:pic>
        <p:nvPicPr>
          <p:cNvPr id="2050" name="Picture 2" descr="Gandalf | The One Wiki to Rule Them All | Fandom">
            <a:extLst>
              <a:ext uri="{FF2B5EF4-FFF2-40B4-BE49-F238E27FC236}">
                <a16:creationId xmlns:a16="http://schemas.microsoft.com/office/drawing/2014/main" id="{8C761910-5971-D7BD-B137-F7FE5430F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55" y="3311449"/>
            <a:ext cx="2146183" cy="270543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88A3B-1523-D0F2-3300-DDDB1C83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702" y="3300840"/>
            <a:ext cx="2146183" cy="270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BD4167E-3E1A-9128-C0AE-560ADC0494E4}"/>
              </a:ext>
            </a:extLst>
          </p:cNvPr>
          <p:cNvGrpSpPr/>
          <p:nvPr/>
        </p:nvGrpSpPr>
        <p:grpSpPr>
          <a:xfrm>
            <a:off x="8417533" y="2232091"/>
            <a:ext cx="2403018" cy="943816"/>
            <a:chOff x="9098512" y="4881811"/>
            <a:chExt cx="2403018" cy="9438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34608B-45D3-49AA-76CD-F5445F42D4AF}"/>
                </a:ext>
              </a:extLst>
            </p:cNvPr>
            <p:cNvSpPr txBox="1"/>
            <p:nvPr/>
          </p:nvSpPr>
          <p:spPr>
            <a:xfrm>
              <a:off x="9700423" y="4881811"/>
              <a:ext cx="18011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Sir Ian McKellen</a:t>
              </a:r>
            </a:p>
          </p:txBody>
        </p:sp>
        <p:grpSp>
          <p:nvGrpSpPr>
            <p:cNvPr id="2065" name="Group 2064">
              <a:extLst>
                <a:ext uri="{FF2B5EF4-FFF2-40B4-BE49-F238E27FC236}">
                  <a16:creationId xmlns:a16="http://schemas.microsoft.com/office/drawing/2014/main" id="{8BA6184C-039C-FA5D-5B64-1D146E73C5ED}"/>
                </a:ext>
              </a:extLst>
            </p:cNvPr>
            <p:cNvGrpSpPr/>
            <p:nvPr/>
          </p:nvGrpSpPr>
          <p:grpSpPr>
            <a:xfrm>
              <a:off x="9098512" y="4911227"/>
              <a:ext cx="914400" cy="914400"/>
              <a:chOff x="8811914" y="4840109"/>
              <a:chExt cx="914400" cy="914400"/>
            </a:xfrm>
          </p:grpSpPr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217796D8-2C85-194B-FCE7-96DBCD86EC70}"/>
                  </a:ext>
                </a:extLst>
              </p:cNvPr>
              <p:cNvSpPr/>
              <p:nvPr/>
            </p:nvSpPr>
            <p:spPr>
              <a:xfrm>
                <a:off x="9039225" y="4931569"/>
                <a:ext cx="454968" cy="471487"/>
              </a:xfrm>
              <a:custGeom>
                <a:avLst/>
                <a:gdLst>
                  <a:gd name="connsiteX0" fmla="*/ 119271 w 459939"/>
                  <a:gd name="connsiteY0" fmla="*/ 466725 h 471487"/>
                  <a:gd name="connsiteX1" fmla="*/ 119271 w 459939"/>
                  <a:gd name="connsiteY1" fmla="*/ 466725 h 471487"/>
                  <a:gd name="connsiteX2" fmla="*/ 109746 w 459939"/>
                  <a:gd name="connsiteY2" fmla="*/ 447675 h 471487"/>
                  <a:gd name="connsiteX3" fmla="*/ 102602 w 459939"/>
                  <a:gd name="connsiteY3" fmla="*/ 435769 h 471487"/>
                  <a:gd name="connsiteX4" fmla="*/ 95459 w 459939"/>
                  <a:gd name="connsiteY4" fmla="*/ 421481 h 471487"/>
                  <a:gd name="connsiteX5" fmla="*/ 88315 w 459939"/>
                  <a:gd name="connsiteY5" fmla="*/ 397669 h 471487"/>
                  <a:gd name="connsiteX6" fmla="*/ 81171 w 459939"/>
                  <a:gd name="connsiteY6" fmla="*/ 390525 h 471487"/>
                  <a:gd name="connsiteX7" fmla="*/ 71646 w 459939"/>
                  <a:gd name="connsiteY7" fmla="*/ 381000 h 471487"/>
                  <a:gd name="connsiteX8" fmla="*/ 64502 w 459939"/>
                  <a:gd name="connsiteY8" fmla="*/ 371475 h 471487"/>
                  <a:gd name="connsiteX9" fmla="*/ 54977 w 459939"/>
                  <a:gd name="connsiteY9" fmla="*/ 364331 h 471487"/>
                  <a:gd name="connsiteX10" fmla="*/ 50215 w 459939"/>
                  <a:gd name="connsiteY10" fmla="*/ 357187 h 471487"/>
                  <a:gd name="connsiteX11" fmla="*/ 43071 w 459939"/>
                  <a:gd name="connsiteY11" fmla="*/ 350044 h 471487"/>
                  <a:gd name="connsiteX12" fmla="*/ 38309 w 459939"/>
                  <a:gd name="connsiteY12" fmla="*/ 338137 h 471487"/>
                  <a:gd name="connsiteX13" fmla="*/ 31165 w 459939"/>
                  <a:gd name="connsiteY13" fmla="*/ 326231 h 471487"/>
                  <a:gd name="connsiteX14" fmla="*/ 21640 w 459939"/>
                  <a:gd name="connsiteY14" fmla="*/ 307181 h 471487"/>
                  <a:gd name="connsiteX15" fmla="*/ 16877 w 459939"/>
                  <a:gd name="connsiteY15" fmla="*/ 285750 h 471487"/>
                  <a:gd name="connsiteX16" fmla="*/ 9734 w 459939"/>
                  <a:gd name="connsiteY16" fmla="*/ 261937 h 471487"/>
                  <a:gd name="connsiteX17" fmla="*/ 4971 w 459939"/>
                  <a:gd name="connsiteY17" fmla="*/ 214312 h 471487"/>
                  <a:gd name="connsiteX18" fmla="*/ 2590 w 459939"/>
                  <a:gd name="connsiteY18" fmla="*/ 204787 h 471487"/>
                  <a:gd name="connsiteX19" fmla="*/ 2590 w 459939"/>
                  <a:gd name="connsiteY19" fmla="*/ 147637 h 471487"/>
                  <a:gd name="connsiteX20" fmla="*/ 7352 w 459939"/>
                  <a:gd name="connsiteY20" fmla="*/ 133350 h 471487"/>
                  <a:gd name="connsiteX21" fmla="*/ 14496 w 459939"/>
                  <a:gd name="connsiteY21" fmla="*/ 123825 h 471487"/>
                  <a:gd name="connsiteX22" fmla="*/ 33546 w 459939"/>
                  <a:gd name="connsiteY22" fmla="*/ 95250 h 471487"/>
                  <a:gd name="connsiteX23" fmla="*/ 43071 w 459939"/>
                  <a:gd name="connsiteY23" fmla="*/ 90487 h 471487"/>
                  <a:gd name="connsiteX24" fmla="*/ 52596 w 459939"/>
                  <a:gd name="connsiteY24" fmla="*/ 80962 h 471487"/>
                  <a:gd name="connsiteX25" fmla="*/ 62121 w 459939"/>
                  <a:gd name="connsiteY25" fmla="*/ 73819 h 471487"/>
                  <a:gd name="connsiteX26" fmla="*/ 78790 w 459939"/>
                  <a:gd name="connsiteY26" fmla="*/ 61912 h 471487"/>
                  <a:gd name="connsiteX27" fmla="*/ 88315 w 459939"/>
                  <a:gd name="connsiteY27" fmla="*/ 52387 h 471487"/>
                  <a:gd name="connsiteX28" fmla="*/ 100221 w 459939"/>
                  <a:gd name="connsiteY28" fmla="*/ 45244 h 471487"/>
                  <a:gd name="connsiteX29" fmla="*/ 107365 w 459939"/>
                  <a:gd name="connsiteY29" fmla="*/ 40481 h 471487"/>
                  <a:gd name="connsiteX30" fmla="*/ 116890 w 459939"/>
                  <a:gd name="connsiteY30" fmla="*/ 33337 h 471487"/>
                  <a:gd name="connsiteX31" fmla="*/ 131177 w 459939"/>
                  <a:gd name="connsiteY31" fmla="*/ 26194 h 471487"/>
                  <a:gd name="connsiteX32" fmla="*/ 150227 w 459939"/>
                  <a:gd name="connsiteY32" fmla="*/ 16669 h 471487"/>
                  <a:gd name="connsiteX33" fmla="*/ 166896 w 459939"/>
                  <a:gd name="connsiteY33" fmla="*/ 7144 h 471487"/>
                  <a:gd name="connsiteX34" fmla="*/ 181184 w 459939"/>
                  <a:gd name="connsiteY34" fmla="*/ 0 h 471487"/>
                  <a:gd name="connsiteX35" fmla="*/ 259765 w 459939"/>
                  <a:gd name="connsiteY35" fmla="*/ 4762 h 471487"/>
                  <a:gd name="connsiteX36" fmla="*/ 293102 w 459939"/>
                  <a:gd name="connsiteY36" fmla="*/ 9525 h 471487"/>
                  <a:gd name="connsiteX37" fmla="*/ 314534 w 459939"/>
                  <a:gd name="connsiteY37" fmla="*/ 11906 h 471487"/>
                  <a:gd name="connsiteX38" fmla="*/ 326440 w 459939"/>
                  <a:gd name="connsiteY38" fmla="*/ 19050 h 471487"/>
                  <a:gd name="connsiteX39" fmla="*/ 333584 w 459939"/>
                  <a:gd name="connsiteY39" fmla="*/ 23812 h 471487"/>
                  <a:gd name="connsiteX40" fmla="*/ 343109 w 459939"/>
                  <a:gd name="connsiteY40" fmla="*/ 28575 h 471487"/>
                  <a:gd name="connsiteX41" fmla="*/ 352634 w 459939"/>
                  <a:gd name="connsiteY41" fmla="*/ 38100 h 471487"/>
                  <a:gd name="connsiteX42" fmla="*/ 374065 w 459939"/>
                  <a:gd name="connsiteY42" fmla="*/ 47625 h 471487"/>
                  <a:gd name="connsiteX43" fmla="*/ 383590 w 459939"/>
                  <a:gd name="connsiteY43" fmla="*/ 52387 h 471487"/>
                  <a:gd name="connsiteX44" fmla="*/ 407402 w 459939"/>
                  <a:gd name="connsiteY44" fmla="*/ 66675 h 471487"/>
                  <a:gd name="connsiteX45" fmla="*/ 435977 w 459939"/>
                  <a:gd name="connsiteY45" fmla="*/ 107156 h 471487"/>
                  <a:gd name="connsiteX46" fmla="*/ 447884 w 459939"/>
                  <a:gd name="connsiteY46" fmla="*/ 130969 h 471487"/>
                  <a:gd name="connsiteX47" fmla="*/ 452646 w 459939"/>
                  <a:gd name="connsiteY47" fmla="*/ 140494 h 471487"/>
                  <a:gd name="connsiteX48" fmla="*/ 455027 w 459939"/>
                  <a:gd name="connsiteY48" fmla="*/ 154781 h 471487"/>
                  <a:gd name="connsiteX49" fmla="*/ 459790 w 459939"/>
                  <a:gd name="connsiteY49" fmla="*/ 176212 h 471487"/>
                  <a:gd name="connsiteX50" fmla="*/ 457409 w 459939"/>
                  <a:gd name="connsiteY50" fmla="*/ 278606 h 471487"/>
                  <a:gd name="connsiteX51" fmla="*/ 455027 w 459939"/>
                  <a:gd name="connsiteY51" fmla="*/ 292894 h 471487"/>
                  <a:gd name="connsiteX52" fmla="*/ 450265 w 459939"/>
                  <a:gd name="connsiteY52" fmla="*/ 309562 h 471487"/>
                  <a:gd name="connsiteX53" fmla="*/ 440740 w 459939"/>
                  <a:gd name="connsiteY53" fmla="*/ 330994 h 471487"/>
                  <a:gd name="connsiteX54" fmla="*/ 428834 w 459939"/>
                  <a:gd name="connsiteY54" fmla="*/ 345281 h 471487"/>
                  <a:gd name="connsiteX55" fmla="*/ 424071 w 459939"/>
                  <a:gd name="connsiteY55" fmla="*/ 352425 h 471487"/>
                  <a:gd name="connsiteX56" fmla="*/ 414546 w 459939"/>
                  <a:gd name="connsiteY56" fmla="*/ 361950 h 471487"/>
                  <a:gd name="connsiteX57" fmla="*/ 407402 w 459939"/>
                  <a:gd name="connsiteY57" fmla="*/ 371475 h 471487"/>
                  <a:gd name="connsiteX58" fmla="*/ 390734 w 459939"/>
                  <a:gd name="connsiteY58" fmla="*/ 388144 h 471487"/>
                  <a:gd name="connsiteX59" fmla="*/ 383590 w 459939"/>
                  <a:gd name="connsiteY59" fmla="*/ 402431 h 471487"/>
                  <a:gd name="connsiteX60" fmla="*/ 369302 w 459939"/>
                  <a:gd name="connsiteY60" fmla="*/ 416719 h 471487"/>
                  <a:gd name="connsiteX61" fmla="*/ 362159 w 459939"/>
                  <a:gd name="connsiteY61" fmla="*/ 435769 h 471487"/>
                  <a:gd name="connsiteX62" fmla="*/ 359777 w 459939"/>
                  <a:gd name="connsiteY62" fmla="*/ 447675 h 471487"/>
                  <a:gd name="connsiteX63" fmla="*/ 352634 w 459939"/>
                  <a:gd name="connsiteY63" fmla="*/ 454819 h 471487"/>
                  <a:gd name="connsiteX64" fmla="*/ 338346 w 459939"/>
                  <a:gd name="connsiteY64" fmla="*/ 464344 h 471487"/>
                  <a:gd name="connsiteX65" fmla="*/ 331202 w 459939"/>
                  <a:gd name="connsiteY65" fmla="*/ 466725 h 471487"/>
                  <a:gd name="connsiteX66" fmla="*/ 293102 w 459939"/>
                  <a:gd name="connsiteY66" fmla="*/ 469106 h 471487"/>
                  <a:gd name="connsiteX67" fmla="*/ 259765 w 459939"/>
                  <a:gd name="connsiteY67" fmla="*/ 471487 h 471487"/>
                  <a:gd name="connsiteX68" fmla="*/ 119271 w 459939"/>
                  <a:gd name="connsiteY68" fmla="*/ 466725 h 47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459939" h="471487">
                    <a:moveTo>
                      <a:pt x="119271" y="466725"/>
                    </a:moveTo>
                    <a:lnTo>
                      <a:pt x="119271" y="466725"/>
                    </a:lnTo>
                    <a:cubicBezTo>
                      <a:pt x="116096" y="460375"/>
                      <a:pt x="113112" y="453926"/>
                      <a:pt x="109746" y="447675"/>
                    </a:cubicBezTo>
                    <a:cubicBezTo>
                      <a:pt x="107552" y="443600"/>
                      <a:pt x="104672" y="439909"/>
                      <a:pt x="102602" y="435769"/>
                    </a:cubicBezTo>
                    <a:cubicBezTo>
                      <a:pt x="92739" y="416043"/>
                      <a:pt x="109112" y="441964"/>
                      <a:pt x="95459" y="421481"/>
                    </a:cubicBezTo>
                    <a:cubicBezTo>
                      <a:pt x="93810" y="413238"/>
                      <a:pt x="92920" y="405038"/>
                      <a:pt x="88315" y="397669"/>
                    </a:cubicBezTo>
                    <a:cubicBezTo>
                      <a:pt x="86530" y="394813"/>
                      <a:pt x="83552" y="392906"/>
                      <a:pt x="81171" y="390525"/>
                    </a:cubicBezTo>
                    <a:cubicBezTo>
                      <a:pt x="75799" y="374406"/>
                      <a:pt x="83369" y="390769"/>
                      <a:pt x="71646" y="381000"/>
                    </a:cubicBezTo>
                    <a:cubicBezTo>
                      <a:pt x="68597" y="378459"/>
                      <a:pt x="67308" y="374281"/>
                      <a:pt x="64502" y="371475"/>
                    </a:cubicBezTo>
                    <a:cubicBezTo>
                      <a:pt x="61696" y="368669"/>
                      <a:pt x="58152" y="366712"/>
                      <a:pt x="54977" y="364331"/>
                    </a:cubicBezTo>
                    <a:cubicBezTo>
                      <a:pt x="53390" y="361950"/>
                      <a:pt x="52047" y="359386"/>
                      <a:pt x="50215" y="357187"/>
                    </a:cubicBezTo>
                    <a:cubicBezTo>
                      <a:pt x="48059" y="354600"/>
                      <a:pt x="44856" y="352900"/>
                      <a:pt x="43071" y="350044"/>
                    </a:cubicBezTo>
                    <a:cubicBezTo>
                      <a:pt x="40805" y="346419"/>
                      <a:pt x="40221" y="341960"/>
                      <a:pt x="38309" y="338137"/>
                    </a:cubicBezTo>
                    <a:cubicBezTo>
                      <a:pt x="36239" y="333997"/>
                      <a:pt x="33235" y="330371"/>
                      <a:pt x="31165" y="326231"/>
                    </a:cubicBezTo>
                    <a:cubicBezTo>
                      <a:pt x="19510" y="302924"/>
                      <a:pt x="32675" y="323736"/>
                      <a:pt x="21640" y="307181"/>
                    </a:cubicBezTo>
                    <a:cubicBezTo>
                      <a:pt x="20278" y="300369"/>
                      <a:pt x="18898" y="292487"/>
                      <a:pt x="16877" y="285750"/>
                    </a:cubicBezTo>
                    <a:cubicBezTo>
                      <a:pt x="8188" y="256787"/>
                      <a:pt x="15218" y="283875"/>
                      <a:pt x="9734" y="261937"/>
                    </a:cubicBezTo>
                    <a:cubicBezTo>
                      <a:pt x="8597" y="248303"/>
                      <a:pt x="7348" y="228573"/>
                      <a:pt x="4971" y="214312"/>
                    </a:cubicBezTo>
                    <a:cubicBezTo>
                      <a:pt x="4433" y="211084"/>
                      <a:pt x="3384" y="207962"/>
                      <a:pt x="2590" y="204787"/>
                    </a:cubicBezTo>
                    <a:cubicBezTo>
                      <a:pt x="30" y="179182"/>
                      <a:pt x="-1657" y="175953"/>
                      <a:pt x="2590" y="147637"/>
                    </a:cubicBezTo>
                    <a:cubicBezTo>
                      <a:pt x="3335" y="142673"/>
                      <a:pt x="5107" y="137840"/>
                      <a:pt x="7352" y="133350"/>
                    </a:cubicBezTo>
                    <a:cubicBezTo>
                      <a:pt x="9127" y="129800"/>
                      <a:pt x="12115" y="127000"/>
                      <a:pt x="14496" y="123825"/>
                    </a:cubicBezTo>
                    <a:cubicBezTo>
                      <a:pt x="18730" y="111125"/>
                      <a:pt x="19276" y="102386"/>
                      <a:pt x="33546" y="95250"/>
                    </a:cubicBezTo>
                    <a:cubicBezTo>
                      <a:pt x="36721" y="93662"/>
                      <a:pt x="40231" y="92617"/>
                      <a:pt x="43071" y="90487"/>
                    </a:cubicBezTo>
                    <a:cubicBezTo>
                      <a:pt x="46663" y="87793"/>
                      <a:pt x="49217" y="83919"/>
                      <a:pt x="52596" y="80962"/>
                    </a:cubicBezTo>
                    <a:cubicBezTo>
                      <a:pt x="55583" y="78349"/>
                      <a:pt x="59134" y="76432"/>
                      <a:pt x="62121" y="73819"/>
                    </a:cubicBezTo>
                    <a:cubicBezTo>
                      <a:pt x="76030" y="61649"/>
                      <a:pt x="65928" y="66201"/>
                      <a:pt x="78790" y="61912"/>
                    </a:cubicBezTo>
                    <a:cubicBezTo>
                      <a:pt x="81965" y="58737"/>
                      <a:pt x="84771" y="55144"/>
                      <a:pt x="88315" y="52387"/>
                    </a:cubicBezTo>
                    <a:cubicBezTo>
                      <a:pt x="91968" y="49546"/>
                      <a:pt x="96296" y="47697"/>
                      <a:pt x="100221" y="45244"/>
                    </a:cubicBezTo>
                    <a:cubicBezTo>
                      <a:pt x="102648" y="43727"/>
                      <a:pt x="105036" y="42145"/>
                      <a:pt x="107365" y="40481"/>
                    </a:cubicBezTo>
                    <a:cubicBezTo>
                      <a:pt x="110594" y="38174"/>
                      <a:pt x="113487" y="35379"/>
                      <a:pt x="116890" y="33337"/>
                    </a:cubicBezTo>
                    <a:cubicBezTo>
                      <a:pt x="121456" y="30598"/>
                      <a:pt x="126611" y="28933"/>
                      <a:pt x="131177" y="26194"/>
                    </a:cubicBezTo>
                    <a:cubicBezTo>
                      <a:pt x="148525" y="15785"/>
                      <a:pt x="132559" y="21085"/>
                      <a:pt x="150227" y="16669"/>
                    </a:cubicBezTo>
                    <a:cubicBezTo>
                      <a:pt x="157404" y="11884"/>
                      <a:pt x="158433" y="10771"/>
                      <a:pt x="166896" y="7144"/>
                    </a:cubicBezTo>
                    <a:cubicBezTo>
                      <a:pt x="180697" y="1229"/>
                      <a:pt x="167457" y="9150"/>
                      <a:pt x="181184" y="0"/>
                    </a:cubicBezTo>
                    <a:cubicBezTo>
                      <a:pt x="208390" y="1237"/>
                      <a:pt x="233185" y="1572"/>
                      <a:pt x="259765" y="4762"/>
                    </a:cubicBezTo>
                    <a:cubicBezTo>
                      <a:pt x="270910" y="6099"/>
                      <a:pt x="281990" y="7937"/>
                      <a:pt x="293102" y="9525"/>
                    </a:cubicBezTo>
                    <a:cubicBezTo>
                      <a:pt x="300218" y="10542"/>
                      <a:pt x="307390" y="11112"/>
                      <a:pt x="314534" y="11906"/>
                    </a:cubicBezTo>
                    <a:cubicBezTo>
                      <a:pt x="318503" y="14287"/>
                      <a:pt x="322515" y="16597"/>
                      <a:pt x="326440" y="19050"/>
                    </a:cubicBezTo>
                    <a:cubicBezTo>
                      <a:pt x="328867" y="20567"/>
                      <a:pt x="331099" y="22392"/>
                      <a:pt x="333584" y="23812"/>
                    </a:cubicBezTo>
                    <a:cubicBezTo>
                      <a:pt x="336666" y="25573"/>
                      <a:pt x="340269" y="26445"/>
                      <a:pt x="343109" y="28575"/>
                    </a:cubicBezTo>
                    <a:cubicBezTo>
                      <a:pt x="346701" y="31269"/>
                      <a:pt x="348810" y="35747"/>
                      <a:pt x="352634" y="38100"/>
                    </a:cubicBezTo>
                    <a:cubicBezTo>
                      <a:pt x="359292" y="42197"/>
                      <a:pt x="366967" y="44349"/>
                      <a:pt x="374065" y="47625"/>
                    </a:cubicBezTo>
                    <a:cubicBezTo>
                      <a:pt x="377288" y="49112"/>
                      <a:pt x="380346" y="50945"/>
                      <a:pt x="383590" y="52387"/>
                    </a:cubicBezTo>
                    <a:cubicBezTo>
                      <a:pt x="394861" y="57396"/>
                      <a:pt x="398524" y="56432"/>
                      <a:pt x="407402" y="66675"/>
                    </a:cubicBezTo>
                    <a:cubicBezTo>
                      <a:pt x="408843" y="68338"/>
                      <a:pt x="431583" y="99346"/>
                      <a:pt x="435977" y="107156"/>
                    </a:cubicBezTo>
                    <a:cubicBezTo>
                      <a:pt x="440328" y="114891"/>
                      <a:pt x="443915" y="123031"/>
                      <a:pt x="447884" y="130969"/>
                    </a:cubicBezTo>
                    <a:lnTo>
                      <a:pt x="452646" y="140494"/>
                    </a:lnTo>
                    <a:cubicBezTo>
                      <a:pt x="453440" y="145256"/>
                      <a:pt x="454080" y="150047"/>
                      <a:pt x="455027" y="154781"/>
                    </a:cubicBezTo>
                    <a:cubicBezTo>
                      <a:pt x="456462" y="161957"/>
                      <a:pt x="459649" y="168895"/>
                      <a:pt x="459790" y="176212"/>
                    </a:cubicBezTo>
                    <a:cubicBezTo>
                      <a:pt x="460447" y="210346"/>
                      <a:pt x="458801" y="244494"/>
                      <a:pt x="457409" y="278606"/>
                    </a:cubicBezTo>
                    <a:cubicBezTo>
                      <a:pt x="457212" y="283430"/>
                      <a:pt x="455974" y="288159"/>
                      <a:pt x="455027" y="292894"/>
                    </a:cubicBezTo>
                    <a:cubicBezTo>
                      <a:pt x="453954" y="298257"/>
                      <a:pt x="452211" y="304373"/>
                      <a:pt x="450265" y="309562"/>
                    </a:cubicBezTo>
                    <a:cubicBezTo>
                      <a:pt x="447484" y="316978"/>
                      <a:pt x="444673" y="324111"/>
                      <a:pt x="440740" y="330994"/>
                    </a:cubicBezTo>
                    <a:cubicBezTo>
                      <a:pt x="434294" y="342274"/>
                      <a:pt x="437782" y="334542"/>
                      <a:pt x="428834" y="345281"/>
                    </a:cubicBezTo>
                    <a:cubicBezTo>
                      <a:pt x="427002" y="347480"/>
                      <a:pt x="425659" y="350044"/>
                      <a:pt x="424071" y="352425"/>
                    </a:cubicBezTo>
                    <a:cubicBezTo>
                      <a:pt x="418699" y="368544"/>
                      <a:pt x="426269" y="352181"/>
                      <a:pt x="414546" y="361950"/>
                    </a:cubicBezTo>
                    <a:cubicBezTo>
                      <a:pt x="411497" y="364491"/>
                      <a:pt x="410072" y="368538"/>
                      <a:pt x="407402" y="371475"/>
                    </a:cubicBezTo>
                    <a:cubicBezTo>
                      <a:pt x="402116" y="377289"/>
                      <a:pt x="390734" y="388144"/>
                      <a:pt x="390734" y="388144"/>
                    </a:cubicBezTo>
                    <a:cubicBezTo>
                      <a:pt x="388527" y="394761"/>
                      <a:pt x="388512" y="396894"/>
                      <a:pt x="383590" y="402431"/>
                    </a:cubicBezTo>
                    <a:cubicBezTo>
                      <a:pt x="379115" y="407465"/>
                      <a:pt x="369302" y="416719"/>
                      <a:pt x="369302" y="416719"/>
                    </a:cubicBezTo>
                    <a:cubicBezTo>
                      <a:pt x="363779" y="427767"/>
                      <a:pt x="364754" y="424095"/>
                      <a:pt x="362159" y="435769"/>
                    </a:cubicBezTo>
                    <a:cubicBezTo>
                      <a:pt x="361281" y="439720"/>
                      <a:pt x="361587" y="444055"/>
                      <a:pt x="359777" y="447675"/>
                    </a:cubicBezTo>
                    <a:cubicBezTo>
                      <a:pt x="358271" y="450687"/>
                      <a:pt x="355292" y="452752"/>
                      <a:pt x="352634" y="454819"/>
                    </a:cubicBezTo>
                    <a:cubicBezTo>
                      <a:pt x="348116" y="458333"/>
                      <a:pt x="343350" y="461564"/>
                      <a:pt x="338346" y="464344"/>
                    </a:cubicBezTo>
                    <a:cubicBezTo>
                      <a:pt x="336152" y="465563"/>
                      <a:pt x="333698" y="466462"/>
                      <a:pt x="331202" y="466725"/>
                    </a:cubicBezTo>
                    <a:cubicBezTo>
                      <a:pt x="318547" y="468057"/>
                      <a:pt x="305799" y="468260"/>
                      <a:pt x="293102" y="469106"/>
                    </a:cubicBezTo>
                    <a:lnTo>
                      <a:pt x="259765" y="471487"/>
                    </a:lnTo>
                    <a:lnTo>
                      <a:pt x="119271" y="4667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9" name="Graphic 2058" descr="Lightbulb outline">
                <a:extLst>
                  <a:ext uri="{FF2B5EF4-FFF2-40B4-BE49-F238E27FC236}">
                    <a16:creationId xmlns:a16="http://schemas.microsoft.com/office/drawing/2014/main" id="{EE905E78-2A8A-D465-B50A-C401C110C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11914" y="4840109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3" name="Picture 12" descr="A book cover with a ring&#10;&#10;Description automatically generated">
            <a:extLst>
              <a:ext uri="{FF2B5EF4-FFF2-40B4-BE49-F238E27FC236}">
                <a16:creationId xmlns:a16="http://schemas.microsoft.com/office/drawing/2014/main" id="{86BC3756-DF1B-34AC-5E5A-74119DCE7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10" y="3146819"/>
            <a:ext cx="2168929" cy="301657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B5396D-3FD5-A71B-59EA-96EE463CBC80}"/>
              </a:ext>
            </a:extLst>
          </p:cNvPr>
          <p:cNvGrpSpPr/>
          <p:nvPr/>
        </p:nvGrpSpPr>
        <p:grpSpPr>
          <a:xfrm>
            <a:off x="278757" y="2692127"/>
            <a:ext cx="3099784" cy="382314"/>
            <a:chOff x="2767616" y="1102939"/>
            <a:chExt cx="3099784" cy="38231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74162B5-D0D4-098E-0CB0-EAF1BFC85432}"/>
                </a:ext>
              </a:extLst>
            </p:cNvPr>
            <p:cNvSpPr txBox="1"/>
            <p:nvPr/>
          </p:nvSpPr>
          <p:spPr>
            <a:xfrm>
              <a:off x="2767616" y="1121361"/>
              <a:ext cx="2680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Fellowship of the Ring</a:t>
              </a:r>
            </a:p>
          </p:txBody>
        </p:sp>
        <p:pic>
          <p:nvPicPr>
            <p:cNvPr id="50" name="Graphic 49" descr="Magnifying glass with solid fill">
              <a:extLst>
                <a:ext uri="{FF2B5EF4-FFF2-40B4-BE49-F238E27FC236}">
                  <a16:creationId xmlns:a16="http://schemas.microsoft.com/office/drawing/2014/main" id="{A98E86FD-582D-05F1-F05C-178C4D72B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9370" y="1102939"/>
              <a:ext cx="376026" cy="376026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BF1D74-4915-A359-28DE-C0FB144BA93E}"/>
                </a:ext>
              </a:extLst>
            </p:cNvPr>
            <p:cNvSpPr/>
            <p:nvPr/>
          </p:nvSpPr>
          <p:spPr>
            <a:xfrm>
              <a:off x="2876989" y="1104900"/>
              <a:ext cx="2990411" cy="38035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5D5554-F758-495B-2E39-7124BFB5FE88}"/>
              </a:ext>
            </a:extLst>
          </p:cNvPr>
          <p:cNvSpPr txBox="1"/>
          <p:nvPr/>
        </p:nvSpPr>
        <p:spPr>
          <a:xfrm>
            <a:off x="3487239" y="3805965"/>
            <a:ext cx="1261252" cy="169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Boromir</a:t>
            </a:r>
          </a:p>
          <a:p>
            <a:pPr>
              <a:lnSpc>
                <a:spcPct val="150000"/>
              </a:lnSpc>
            </a:pPr>
            <a:r>
              <a:rPr lang="en-US" dirty="0"/>
              <a:t>Frodo</a:t>
            </a:r>
          </a:p>
          <a:p>
            <a:pPr>
              <a:lnSpc>
                <a:spcPct val="150000"/>
              </a:lnSpc>
            </a:pPr>
            <a:r>
              <a:rPr lang="en-US" dirty="0"/>
              <a:t>Gandalf</a:t>
            </a:r>
          </a:p>
          <a:p>
            <a:pPr>
              <a:lnSpc>
                <a:spcPct val="150000"/>
              </a:lnSpc>
            </a:pPr>
            <a:r>
              <a:rPr lang="en-US" dirty="0"/>
              <a:t>Legolas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E1744-FA43-6903-998D-6E26972EC0C4}"/>
              </a:ext>
            </a:extLst>
          </p:cNvPr>
          <p:cNvGrpSpPr/>
          <p:nvPr/>
        </p:nvGrpSpPr>
        <p:grpSpPr>
          <a:xfrm>
            <a:off x="7481629" y="4664163"/>
            <a:ext cx="876558" cy="455621"/>
            <a:chOff x="7443529" y="3983028"/>
            <a:chExt cx="876558" cy="455621"/>
          </a:xfrm>
        </p:grpSpPr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C5F6BC54-D6BB-D91F-6419-E7602038E032}"/>
                </a:ext>
              </a:extLst>
            </p:cNvPr>
            <p:cNvSpPr/>
            <p:nvPr/>
          </p:nvSpPr>
          <p:spPr>
            <a:xfrm>
              <a:off x="7443529" y="3983028"/>
              <a:ext cx="485775" cy="455621"/>
            </a:xfrm>
            <a:prstGeom prst="chevron">
              <a:avLst>
                <a:gd name="adj" fmla="val 51961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37FEF60E-5A7C-956D-8DA2-18B968E943FA}"/>
                </a:ext>
              </a:extLst>
            </p:cNvPr>
            <p:cNvSpPr/>
            <p:nvPr/>
          </p:nvSpPr>
          <p:spPr>
            <a:xfrm>
              <a:off x="7834312" y="3983028"/>
              <a:ext cx="485775" cy="455621"/>
            </a:xfrm>
            <a:prstGeom prst="chevron">
              <a:avLst>
                <a:gd name="adj" fmla="val 51961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c 29" descr="Internet with solid fill">
            <a:extLst>
              <a:ext uri="{FF2B5EF4-FFF2-40B4-BE49-F238E27FC236}">
                <a16:creationId xmlns:a16="http://schemas.microsoft.com/office/drawing/2014/main" id="{D3B8EEB3-1DD6-4B09-7800-CA2E58A6AF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9074" y="1743499"/>
            <a:ext cx="914400" cy="914400"/>
          </a:xfrm>
          <a:prstGeom prst="rect">
            <a:avLst/>
          </a:prstGeom>
        </p:spPr>
      </p:pic>
      <p:pic>
        <p:nvPicPr>
          <p:cNvPr id="4" name="Graphic 3" descr="Person with idea with solid fill">
            <a:extLst>
              <a:ext uri="{FF2B5EF4-FFF2-40B4-BE49-F238E27FC236}">
                <a16:creationId xmlns:a16="http://schemas.microsoft.com/office/drawing/2014/main" id="{2D956A35-EB76-D338-D1E5-0F189333B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68268" y="945490"/>
            <a:ext cx="1226222" cy="122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2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B93D-6B5C-2C98-86A2-4F0B8241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0"/>
            <a:ext cx="12192000" cy="1295400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Developer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87D2A7-DDE1-5B56-9D7D-FE6853E16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614" y="2183802"/>
            <a:ext cx="4840587" cy="823912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Retrieval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0FD74E4-64EF-FDC8-3936-7666F9904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0614" y="3429000"/>
            <a:ext cx="5046961" cy="31619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Relational Mapping (ORM)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Stored Procedures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SQL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3F923D-2B43-0934-839A-3F8816C76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53884" y="2183077"/>
            <a:ext cx="4557198" cy="823912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Design Standards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5A0A7E-848A-4CAB-8B87-2846880DC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53885" y="3429000"/>
            <a:ext cx="4752315" cy="308601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Foreign Keys &amp; Cascade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Normalization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235692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2" grpId="0" build="p"/>
      <p:bldP spid="7" grpId="0" build="p"/>
      <p:bldP spid="8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32727</TotalTime>
  <Words>1470</Words>
  <Application>Microsoft Office PowerPoint</Application>
  <PresentationFormat>Widescreen</PresentationFormat>
  <Paragraphs>433</Paragraphs>
  <Slides>34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-apple-system</vt:lpstr>
      <vt:lpstr>Aptos Narrow</vt:lpstr>
      <vt:lpstr>Arial</vt:lpstr>
      <vt:lpstr>Calibri</vt:lpstr>
      <vt:lpstr>Consolas</vt:lpstr>
      <vt:lpstr>Google Sans</vt:lpstr>
      <vt:lpstr>Helvetica</vt:lpstr>
      <vt:lpstr>Tahoma</vt:lpstr>
      <vt:lpstr>Tw Cen MT</vt:lpstr>
      <vt:lpstr>Verdana</vt:lpstr>
      <vt:lpstr>Wingdings</vt:lpstr>
      <vt:lpstr>Vapor Trail</vt:lpstr>
      <vt:lpstr>Reworking Indexes for an Evolving Application </vt:lpstr>
      <vt:lpstr>Courtney Woolum</vt:lpstr>
      <vt:lpstr>PowerPoint Presentation</vt:lpstr>
      <vt:lpstr>What It Looks Like</vt:lpstr>
      <vt:lpstr>Common Culprits</vt:lpstr>
      <vt:lpstr>“Seek to understand, then to be understood.”   Stephen Covey The 7 Habits of Highly Effective People</vt:lpstr>
      <vt:lpstr>User Experience</vt:lpstr>
      <vt:lpstr>“Who Is That Actor?”</vt:lpstr>
      <vt:lpstr>Developer Experience</vt:lpstr>
      <vt:lpstr>“If I had five minutes to chop down a tree, I’d spend the first three sharpening my axe.” </vt:lpstr>
      <vt:lpstr>Meet Your Friends</vt:lpstr>
      <vt:lpstr>&amp; Make Some New Ones</vt:lpstr>
      <vt:lpstr>PowerPoint Presentation</vt:lpstr>
      <vt:lpstr>High-Level Analysis</vt:lpstr>
      <vt:lpstr>PowerPoint Presentation</vt:lpstr>
      <vt:lpstr>PowerPoint Presentation</vt:lpstr>
      <vt:lpstr>“Continuous improvement is better than delayed perfection” </vt:lpstr>
      <vt:lpstr>Create Your Lab</vt:lpstr>
      <vt:lpstr>Basic Anatomy of a Query</vt:lpstr>
      <vt:lpstr>Primary Key</vt:lpstr>
      <vt:lpstr>Clustered Index</vt:lpstr>
      <vt:lpstr>Nonclustered Index</vt:lpstr>
      <vt:lpstr>PowerPoint Presentation</vt:lpstr>
      <vt:lpstr>#1 - High Lookups</vt:lpstr>
      <vt:lpstr>Make it Clustered?</vt:lpstr>
      <vt:lpstr>Include Or Key</vt:lpstr>
      <vt:lpstr>#2 – Foreign Keys</vt:lpstr>
      <vt:lpstr>PowerPoint Presentation</vt:lpstr>
      <vt:lpstr>#3 – Low Read to Write</vt:lpstr>
      <vt:lpstr>PowerPoint Presentation</vt:lpstr>
      <vt:lpstr>Aftermath – The Real Money</vt:lpstr>
      <vt:lpstr>Summary</vt:lpstr>
      <vt:lpstr>Thank You</vt:lpstr>
      <vt:lpstr>How Did We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Tuning Like a Boss</dc:title>
  <dc:creator>Courtney Woolum</dc:creator>
  <cp:lastModifiedBy>Courtney Woolum</cp:lastModifiedBy>
  <cp:revision>1</cp:revision>
  <dcterms:created xsi:type="dcterms:W3CDTF">2024-01-22T02:42:01Z</dcterms:created>
  <dcterms:modified xsi:type="dcterms:W3CDTF">2024-04-05T14:23:12Z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